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23"/>
  </p:notesMasterIdLst>
  <p:sldIdLst>
    <p:sldId id="261" r:id="rId5"/>
    <p:sldId id="262" r:id="rId6"/>
    <p:sldId id="341" r:id="rId7"/>
    <p:sldId id="342" r:id="rId8"/>
    <p:sldId id="343" r:id="rId9"/>
    <p:sldId id="345" r:id="rId10"/>
    <p:sldId id="346" r:id="rId11"/>
    <p:sldId id="348" r:id="rId12"/>
    <p:sldId id="351" r:id="rId13"/>
    <p:sldId id="352" r:id="rId14"/>
    <p:sldId id="354" r:id="rId15"/>
    <p:sldId id="357" r:id="rId16"/>
    <p:sldId id="361" r:id="rId17"/>
    <p:sldId id="363" r:id="rId18"/>
    <p:sldId id="364" r:id="rId19"/>
    <p:sldId id="365" r:id="rId20"/>
    <p:sldId id="366" r:id="rId21"/>
    <p:sldId id="362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presProps" Target="pres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ableStyles" Target="tableStyles.xml"/></Relationships>
</file>

<file path=ppt/diagrams/_rels/data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sv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12" Type="http://schemas.openxmlformats.org/officeDocument/2006/relationships/image" Target="../media/image13.svg"/><Relationship Id="rId2" Type="http://schemas.openxmlformats.org/officeDocument/2006/relationships/hyperlink" Target="http://primo.csids.edu.hk/primo-explore/search?vid=TWC&amp;lang=en_US&amp;sortby=rank" TargetMode="External"/><Relationship Id="rId1" Type="http://schemas.openxmlformats.org/officeDocument/2006/relationships/hyperlink" Target="https://www.twc.edu.hk/en/Administration_Units/lib" TargetMode="External"/><Relationship Id="rId6" Type="http://schemas.openxmlformats.org/officeDocument/2006/relationships/image" Target="../media/image7.svg"/><Relationship Id="rId11" Type="http://schemas.openxmlformats.org/officeDocument/2006/relationships/image" Target="../media/image12.png"/><Relationship Id="rId5" Type="http://schemas.openxmlformats.org/officeDocument/2006/relationships/image" Target="../media/image6.png"/><Relationship Id="rId10" Type="http://schemas.openxmlformats.org/officeDocument/2006/relationships/image" Target="../media/image11.svg"/><Relationship Id="rId4" Type="http://schemas.openxmlformats.org/officeDocument/2006/relationships/image" Target="../media/image5.svg"/><Relationship Id="rId9" Type="http://schemas.openxmlformats.org/officeDocument/2006/relationships/image" Target="../media/image10.png"/></Relationships>
</file>

<file path=ppt/diagrams/_rels/data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_rels/drawing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sv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12" Type="http://schemas.openxmlformats.org/officeDocument/2006/relationships/hyperlink" Target="http://primo.csids.edu.hk/primo-explore/search?vid=TWC&amp;lang=en_US&amp;sortby=rank" TargetMode="External"/><Relationship Id="rId2" Type="http://schemas.openxmlformats.org/officeDocument/2006/relationships/image" Target="../media/image5.svg"/><Relationship Id="rId1" Type="http://schemas.openxmlformats.org/officeDocument/2006/relationships/image" Target="../media/image4.png"/><Relationship Id="rId6" Type="http://schemas.openxmlformats.org/officeDocument/2006/relationships/image" Target="../media/image9.svg"/><Relationship Id="rId11" Type="http://schemas.openxmlformats.org/officeDocument/2006/relationships/image" Target="../media/image13.svg"/><Relationship Id="rId5" Type="http://schemas.openxmlformats.org/officeDocument/2006/relationships/image" Target="../media/image8.png"/><Relationship Id="rId10" Type="http://schemas.openxmlformats.org/officeDocument/2006/relationships/image" Target="../media/image12.png"/><Relationship Id="rId4" Type="http://schemas.openxmlformats.org/officeDocument/2006/relationships/image" Target="../media/image7.svg"/><Relationship Id="rId9" Type="http://schemas.openxmlformats.org/officeDocument/2006/relationships/hyperlink" Target="https://www.twc.edu.hk/en/Administration_Units/lib" TargetMode="External"/></Relationships>
</file>

<file path=ppt/diagrams/_rels/drawing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svg"/><Relationship Id="rId1" Type="http://schemas.openxmlformats.org/officeDocument/2006/relationships/image" Target="../media/image34.png"/><Relationship Id="rId6" Type="http://schemas.openxmlformats.org/officeDocument/2006/relationships/image" Target="../media/image39.svg"/><Relationship Id="rId5" Type="http://schemas.openxmlformats.org/officeDocument/2006/relationships/image" Target="../media/image38.png"/><Relationship Id="rId4" Type="http://schemas.openxmlformats.org/officeDocument/2006/relationships/image" Target="../media/image37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54E575-830D-40C5-B2CA-7104B9BEB931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0DBC77FC-D861-4F6E-86DC-2C3E704D55D9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i="0" baseline="0">
              <a:latin typeface="+mj-lt"/>
            </a:rPr>
            <a:t>On-site</a:t>
          </a:r>
          <a:endParaRPr lang="en-US" sz="2400" dirty="0">
            <a:latin typeface="+mj-lt"/>
          </a:endParaRPr>
        </a:p>
      </dgm:t>
    </dgm:pt>
    <dgm:pt modelId="{26AAC7D5-718B-47F7-9468-82523F62832A}" type="parTrans" cxnId="{E69DCF33-DBCE-4A8A-957C-13155EEA9813}">
      <dgm:prSet/>
      <dgm:spPr/>
      <dgm:t>
        <a:bodyPr/>
        <a:lstStyle/>
        <a:p>
          <a:endParaRPr lang="en-US"/>
        </a:p>
      </dgm:t>
    </dgm:pt>
    <dgm:pt modelId="{82E3AB4A-DF01-4A9D-9558-FE08F29605F4}" type="sibTrans" cxnId="{E69DCF33-DBCE-4A8A-957C-13155EEA9813}">
      <dgm:prSet/>
      <dgm:spPr/>
      <dgm:t>
        <a:bodyPr/>
        <a:lstStyle/>
        <a:p>
          <a:endParaRPr lang="en-US"/>
        </a:p>
      </dgm:t>
    </dgm:pt>
    <dgm:pt modelId="{1F04AADA-3209-4823-AE6E-A5828EF5BB84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>
              <a:latin typeface="+mj-lt"/>
            </a:rPr>
            <a:t>Library at 5-6/F KP Campus</a:t>
          </a:r>
          <a:endParaRPr lang="en-US">
            <a:latin typeface="+mj-lt"/>
          </a:endParaRPr>
        </a:p>
      </dgm:t>
    </dgm:pt>
    <dgm:pt modelId="{A43E0F01-AE09-4E28-997D-9B8C69881552}" type="parTrans" cxnId="{3D807C07-2889-46E2-8913-D3DF99833D13}">
      <dgm:prSet/>
      <dgm:spPr/>
      <dgm:t>
        <a:bodyPr/>
        <a:lstStyle/>
        <a:p>
          <a:endParaRPr lang="en-US"/>
        </a:p>
      </dgm:t>
    </dgm:pt>
    <dgm:pt modelId="{7D021447-5E2D-4748-9733-C03A22D62EE9}" type="sibTrans" cxnId="{3D807C07-2889-46E2-8913-D3DF99833D13}">
      <dgm:prSet/>
      <dgm:spPr/>
      <dgm:t>
        <a:bodyPr/>
        <a:lstStyle/>
        <a:p>
          <a:endParaRPr lang="en-US"/>
        </a:p>
      </dgm:t>
    </dgm:pt>
    <dgm:pt modelId="{744D33B1-F286-4045-A7C2-6637B2572B5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+mj-lt"/>
            </a:rPr>
            <a:t>Learning Resources Centre at KH Campus</a:t>
          </a:r>
        </a:p>
      </dgm:t>
    </dgm:pt>
    <dgm:pt modelId="{40EAB7AA-4C13-46DB-87E0-3D064F75CDB5}" type="parTrans" cxnId="{9398A30B-5D2E-4FCE-BC48-C74229C21013}">
      <dgm:prSet/>
      <dgm:spPr/>
      <dgm:t>
        <a:bodyPr/>
        <a:lstStyle/>
        <a:p>
          <a:endParaRPr lang="en-US"/>
        </a:p>
      </dgm:t>
    </dgm:pt>
    <dgm:pt modelId="{950007B9-7CD1-482D-AEC0-AF24F6E800D8}" type="sibTrans" cxnId="{9398A30B-5D2E-4FCE-BC48-C74229C21013}">
      <dgm:prSet/>
      <dgm:spPr/>
      <dgm:t>
        <a:bodyPr/>
        <a:lstStyle/>
        <a:p>
          <a:endParaRPr lang="en-US"/>
        </a:p>
      </dgm:t>
    </dgm:pt>
    <dgm:pt modelId="{8E0E7604-4D41-44EA-B7DB-2215E94F676F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000" b="1" i="0" baseline="0">
              <a:latin typeface="+mj-lt"/>
            </a:rPr>
            <a:t>Book return (24</a:t>
          </a:r>
          <a:r>
            <a:rPr lang="en-US" sz="2000" b="1">
              <a:latin typeface="+mj-lt"/>
            </a:rPr>
            <a:t>x7)</a:t>
          </a:r>
          <a:endParaRPr lang="en-US" sz="2000" b="1" dirty="0">
            <a:latin typeface="+mj-lt"/>
          </a:endParaRPr>
        </a:p>
      </dgm:t>
    </dgm:pt>
    <dgm:pt modelId="{9D7E48D9-E511-4706-9747-C324F750C0F3}" type="parTrans" cxnId="{5FF976E4-F32B-43F5-9028-95C95D5A0E45}">
      <dgm:prSet/>
      <dgm:spPr/>
      <dgm:t>
        <a:bodyPr/>
        <a:lstStyle/>
        <a:p>
          <a:endParaRPr lang="en-US"/>
        </a:p>
      </dgm:t>
    </dgm:pt>
    <dgm:pt modelId="{A111B1EA-BC86-4B09-93C6-DBAACE0F3D91}" type="sibTrans" cxnId="{5FF976E4-F32B-43F5-9028-95C95D5A0E45}">
      <dgm:prSet/>
      <dgm:spPr/>
      <dgm:t>
        <a:bodyPr/>
        <a:lstStyle/>
        <a:p>
          <a:endParaRPr lang="en-US"/>
        </a:p>
      </dgm:t>
    </dgm:pt>
    <dgm:pt modelId="{79FF4323-0B6D-4338-8A34-45EF3A91319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>
              <a:latin typeface="+mj-lt"/>
            </a:rPr>
            <a:t>5/F, KP Campus</a:t>
          </a:r>
          <a:endParaRPr lang="en-US">
            <a:latin typeface="+mj-lt"/>
          </a:endParaRPr>
        </a:p>
      </dgm:t>
    </dgm:pt>
    <dgm:pt modelId="{8A6A3C93-EB7B-4666-8881-6D8DB75C6490}" type="parTrans" cxnId="{5524AE33-9203-49FB-9767-A70F5ED6981B}">
      <dgm:prSet/>
      <dgm:spPr/>
      <dgm:t>
        <a:bodyPr/>
        <a:lstStyle/>
        <a:p>
          <a:endParaRPr lang="en-US"/>
        </a:p>
      </dgm:t>
    </dgm:pt>
    <dgm:pt modelId="{54405C54-12B5-41E1-95C3-646611EDF3CF}" type="sibTrans" cxnId="{5524AE33-9203-49FB-9767-A70F5ED6981B}">
      <dgm:prSet/>
      <dgm:spPr/>
      <dgm:t>
        <a:bodyPr/>
        <a:lstStyle/>
        <a:p>
          <a:endParaRPr lang="en-US"/>
        </a:p>
      </dgm:t>
    </dgm:pt>
    <dgm:pt modelId="{B418FAAE-ABC1-4ECE-93DD-E8A3E8716D32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>
              <a:latin typeface="+mj-lt"/>
            </a:rPr>
            <a:t>Foyer@G/F, KPC</a:t>
          </a:r>
          <a:endParaRPr lang="en-US">
            <a:latin typeface="+mj-lt"/>
          </a:endParaRPr>
        </a:p>
      </dgm:t>
    </dgm:pt>
    <dgm:pt modelId="{2D0E350E-6ACA-44B1-8D92-F6C77EF37583}" type="parTrans" cxnId="{F55654F6-0266-44E3-AAFB-CC7C729DC5D1}">
      <dgm:prSet/>
      <dgm:spPr/>
      <dgm:t>
        <a:bodyPr/>
        <a:lstStyle/>
        <a:p>
          <a:endParaRPr lang="en-US"/>
        </a:p>
      </dgm:t>
    </dgm:pt>
    <dgm:pt modelId="{B2817F7E-2560-4BE6-98B2-BC27B7FDF90F}" type="sibTrans" cxnId="{F55654F6-0266-44E3-AAFB-CC7C729DC5D1}">
      <dgm:prSet/>
      <dgm:spPr/>
      <dgm:t>
        <a:bodyPr/>
        <a:lstStyle/>
        <a:p>
          <a:endParaRPr lang="en-US"/>
        </a:p>
      </dgm:t>
    </dgm:pt>
    <dgm:pt modelId="{9ACB6D07-85CC-49B5-83C4-D90DDA83F936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>
              <a:latin typeface="+mj-lt"/>
            </a:rPr>
            <a:t>Lift Lobby@Tower B, MKC</a:t>
          </a:r>
          <a:endParaRPr lang="en-US">
            <a:latin typeface="+mj-lt"/>
          </a:endParaRPr>
        </a:p>
      </dgm:t>
    </dgm:pt>
    <dgm:pt modelId="{587F3847-90C6-41ED-8A4F-E85EE98DBAAC}" type="parTrans" cxnId="{9DB7FE24-7E20-4894-8AE0-D8CDF61D64CE}">
      <dgm:prSet/>
      <dgm:spPr/>
      <dgm:t>
        <a:bodyPr/>
        <a:lstStyle/>
        <a:p>
          <a:endParaRPr lang="en-US"/>
        </a:p>
      </dgm:t>
    </dgm:pt>
    <dgm:pt modelId="{7DC3499E-49BD-4D06-B5C1-F95F5F73C2DC}" type="sibTrans" cxnId="{9DB7FE24-7E20-4894-8AE0-D8CDF61D64CE}">
      <dgm:prSet/>
      <dgm:spPr/>
      <dgm:t>
        <a:bodyPr/>
        <a:lstStyle/>
        <a:p>
          <a:endParaRPr lang="en-US"/>
        </a:p>
      </dgm:t>
    </dgm:pt>
    <dgm:pt modelId="{D7A9FE90-61C7-4F1C-BC78-F8FB3214BC01}">
      <dgm:prSet/>
      <dgm:spPr/>
      <dgm:t>
        <a:bodyPr/>
        <a:lstStyle/>
        <a:p>
          <a:pPr>
            <a:lnSpc>
              <a:spcPct val="100000"/>
            </a:lnSpc>
          </a:pPr>
          <a:r>
            <a:rPr lang="en-US" b="0" i="0" baseline="0">
              <a:latin typeface="+mj-lt"/>
            </a:rPr>
            <a:t>Near the entrance of 1608A, KHC</a:t>
          </a:r>
          <a:endParaRPr lang="en-US">
            <a:latin typeface="+mj-lt"/>
          </a:endParaRPr>
        </a:p>
      </dgm:t>
    </dgm:pt>
    <dgm:pt modelId="{C2870214-7737-4962-AA4F-CE3F5C424C09}" type="parTrans" cxnId="{53A49017-A703-45F9-A0D4-694EF2100BC5}">
      <dgm:prSet/>
      <dgm:spPr/>
      <dgm:t>
        <a:bodyPr/>
        <a:lstStyle/>
        <a:p>
          <a:endParaRPr lang="en-US"/>
        </a:p>
      </dgm:t>
    </dgm:pt>
    <dgm:pt modelId="{E1E05BE9-1148-403D-B99E-1DC1574CEA83}" type="sibTrans" cxnId="{53A49017-A703-45F9-A0D4-694EF2100BC5}">
      <dgm:prSet/>
      <dgm:spPr/>
      <dgm:t>
        <a:bodyPr/>
        <a:lstStyle/>
        <a:p>
          <a:endParaRPr lang="en-US"/>
        </a:p>
      </dgm:t>
    </dgm:pt>
    <dgm:pt modelId="{BF0D2FA1-5C99-4529-A7AA-DC09512AE20C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baseline="0">
              <a:latin typeface="+mj-lt"/>
            </a:rPr>
            <a:t>Online help guides</a:t>
          </a:r>
          <a:endParaRPr lang="en-US" sz="2400" dirty="0">
            <a:latin typeface="+mj-lt"/>
          </a:endParaRPr>
        </a:p>
      </dgm:t>
    </dgm:pt>
    <dgm:pt modelId="{67584C51-90BF-4200-952F-49FB2BC92268}" type="parTrans" cxnId="{85045DEB-9BD6-4C69-8EE8-FF20FDCD8F63}">
      <dgm:prSet/>
      <dgm:spPr/>
      <dgm:t>
        <a:bodyPr/>
        <a:lstStyle/>
        <a:p>
          <a:endParaRPr lang="en-US"/>
        </a:p>
      </dgm:t>
    </dgm:pt>
    <dgm:pt modelId="{B7B70FFA-3E0C-4A2B-B6E2-2BA1CCCF176B}" type="sibTrans" cxnId="{85045DEB-9BD6-4C69-8EE8-FF20FDCD8F63}">
      <dgm:prSet/>
      <dgm:spPr/>
      <dgm:t>
        <a:bodyPr/>
        <a:lstStyle/>
        <a:p>
          <a:endParaRPr lang="en-US"/>
        </a:p>
      </dgm:t>
    </dgm:pt>
    <dgm:pt modelId="{C5BDDDB7-EEAB-4567-89E0-DF6F99BB78DD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 i="0" baseline="0">
              <a:latin typeface="+mj-lt"/>
            </a:rPr>
            <a:t>e-Library</a:t>
          </a:r>
          <a:r>
            <a:rPr lang="en-US" sz="2400" b="1" i="0">
              <a:latin typeface="+mj-lt"/>
            </a:rPr>
            <a:t> (24</a:t>
          </a:r>
          <a:r>
            <a:rPr lang="en-US" sz="2400" b="1">
              <a:latin typeface="+mj-lt"/>
            </a:rPr>
            <a:t>x7) via -</a:t>
          </a:r>
          <a:r>
            <a:rPr lang="en-US" sz="2400" b="1">
              <a:latin typeface="+mj-lt"/>
              <a:hlinkClick xmlns:r="http://schemas.openxmlformats.org/officeDocument/2006/relationships" r:id="rId1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Library website</a:t>
          </a:r>
          <a:endParaRPr lang="en-US" sz="2400" b="1" dirty="0">
            <a:latin typeface="+mj-lt"/>
          </a:endParaRPr>
        </a:p>
      </dgm:t>
    </dgm:pt>
    <dgm:pt modelId="{853AE90D-2488-4DA1-9A31-BDE0389E210A}" type="parTrans" cxnId="{9D29B172-AD07-4536-88FF-208AD849CD0F}">
      <dgm:prSet/>
      <dgm:spPr/>
      <dgm:t>
        <a:bodyPr/>
        <a:lstStyle/>
        <a:p>
          <a:endParaRPr lang="en-US"/>
        </a:p>
      </dgm:t>
    </dgm:pt>
    <dgm:pt modelId="{0FB20C8A-1E25-4FBD-AA0D-660EC5B0987E}" type="sibTrans" cxnId="{9D29B172-AD07-4536-88FF-208AD849CD0F}">
      <dgm:prSet/>
      <dgm:spPr/>
      <dgm:t>
        <a:bodyPr/>
        <a:lstStyle/>
        <a:p>
          <a:endParaRPr lang="en-US"/>
        </a:p>
      </dgm:t>
    </dgm:pt>
    <dgm:pt modelId="{327AF9EB-DDFA-4D71-BF3C-4A01AEEE26F3}">
      <dgm:prSet custT="1"/>
      <dgm:spPr/>
      <dgm:t>
        <a:bodyPr/>
        <a:lstStyle/>
        <a:p>
          <a:pPr>
            <a:lnSpc>
              <a:spcPct val="100000"/>
            </a:lnSpc>
          </a:pPr>
          <a:r>
            <a:rPr lang="en-US" sz="2400" b="1">
              <a:latin typeface="+mj-lt"/>
            </a:rPr>
            <a:t>-</a:t>
          </a:r>
          <a:r>
            <a:rPr lang="en-US" sz="2400" b="1">
              <a:latin typeface="+mj-lt"/>
              <a:hlinkClick xmlns:r="http://schemas.openxmlformats.org/officeDocument/2006/relationships" r:id="rId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TWC Search </a:t>
          </a:r>
          <a:r>
            <a:rPr lang="en-US" sz="2400" b="1">
              <a:latin typeface="+mj-lt"/>
            </a:rPr>
            <a:t>(Engine)</a:t>
          </a:r>
          <a:endParaRPr lang="en-US" sz="2400" b="1" dirty="0">
            <a:latin typeface="+mj-lt"/>
          </a:endParaRPr>
        </a:p>
      </dgm:t>
    </dgm:pt>
    <dgm:pt modelId="{B83DE94C-1214-451A-8F2C-9AB80757E6C8}" type="parTrans" cxnId="{99FF6A48-4F7A-43C6-B921-F20FD338DEEC}">
      <dgm:prSet/>
      <dgm:spPr/>
      <dgm:t>
        <a:bodyPr/>
        <a:lstStyle/>
        <a:p>
          <a:endParaRPr lang="en-US"/>
        </a:p>
      </dgm:t>
    </dgm:pt>
    <dgm:pt modelId="{F91E292C-1F74-4C3B-8816-96199344F819}" type="sibTrans" cxnId="{99FF6A48-4F7A-43C6-B921-F20FD338DEEC}">
      <dgm:prSet/>
      <dgm:spPr/>
      <dgm:t>
        <a:bodyPr/>
        <a:lstStyle/>
        <a:p>
          <a:endParaRPr lang="en-US"/>
        </a:p>
      </dgm:t>
    </dgm:pt>
    <dgm:pt modelId="{349F3804-C1B5-47F4-B289-66E2FF7E1C29}">
      <dgm:prSet/>
      <dgm:spPr/>
      <dgm:t>
        <a:bodyPr/>
        <a:lstStyle/>
        <a:p>
          <a:pPr>
            <a:lnSpc>
              <a:spcPct val="100000"/>
            </a:lnSpc>
          </a:pPr>
          <a:r>
            <a:rPr lang="en-US">
              <a:latin typeface="+mj-lt"/>
            </a:rPr>
            <a:t>6/F, TST Campus</a:t>
          </a:r>
        </a:p>
      </dgm:t>
    </dgm:pt>
    <dgm:pt modelId="{C80B8142-9A82-4007-BB60-6A3B3488E544}" type="parTrans" cxnId="{C22E1949-8DB5-40C0-89E0-6A3472DF9A8D}">
      <dgm:prSet/>
      <dgm:spPr/>
      <dgm:t>
        <a:bodyPr/>
        <a:lstStyle/>
        <a:p>
          <a:endParaRPr lang="en-US"/>
        </a:p>
      </dgm:t>
    </dgm:pt>
    <dgm:pt modelId="{C9074DA4-980C-4C3D-839F-4474A793ED74}" type="sibTrans" cxnId="{C22E1949-8DB5-40C0-89E0-6A3472DF9A8D}">
      <dgm:prSet/>
      <dgm:spPr/>
      <dgm:t>
        <a:bodyPr/>
        <a:lstStyle/>
        <a:p>
          <a:endParaRPr lang="en-US"/>
        </a:p>
      </dgm:t>
    </dgm:pt>
    <dgm:pt modelId="{45BCD306-5A7D-437A-86FE-45558578D993}" type="pres">
      <dgm:prSet presAssocID="{EC54E575-830D-40C5-B2CA-7104B9BEB931}" presName="root" presStyleCnt="0">
        <dgm:presLayoutVars>
          <dgm:dir/>
          <dgm:resizeHandles val="exact"/>
        </dgm:presLayoutVars>
      </dgm:prSet>
      <dgm:spPr/>
    </dgm:pt>
    <dgm:pt modelId="{CEFA7EEA-F1EC-426A-8273-8B827E06E1B2}" type="pres">
      <dgm:prSet presAssocID="{0DBC77FC-D861-4F6E-86DC-2C3E704D55D9}" presName="compNode" presStyleCnt="0"/>
      <dgm:spPr/>
    </dgm:pt>
    <dgm:pt modelId="{787A5CC3-17A5-48D3-BE3E-2EE62C50A4E2}" type="pres">
      <dgm:prSet presAssocID="{0DBC77FC-D861-4F6E-86DC-2C3E704D55D9}" presName="bgRect" presStyleLbl="bgShp" presStyleIdx="0" presStyleCnt="5" custLinFactNeighborX="214" custLinFactNeighborY="-763"/>
      <dgm:spPr/>
    </dgm:pt>
    <dgm:pt modelId="{2F0143B5-24B5-479A-B092-759B9340B1C7}" type="pres">
      <dgm:prSet presAssocID="{0DBC77FC-D861-4F6E-86DC-2C3E704D55D9}" presName="iconRect" presStyleLbl="node1" presStyleIdx="0" presStyleCnt="5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Schoolhouse"/>
        </a:ext>
      </dgm:extLst>
    </dgm:pt>
    <dgm:pt modelId="{7E3C5694-217D-4E08-B5F1-44E68044B934}" type="pres">
      <dgm:prSet presAssocID="{0DBC77FC-D861-4F6E-86DC-2C3E704D55D9}" presName="spaceRect" presStyleCnt="0"/>
      <dgm:spPr/>
    </dgm:pt>
    <dgm:pt modelId="{B6225044-DE22-4521-89EA-5897CC544E06}" type="pres">
      <dgm:prSet presAssocID="{0DBC77FC-D861-4F6E-86DC-2C3E704D55D9}" presName="parTx" presStyleLbl="revTx" presStyleIdx="0" presStyleCnt="7">
        <dgm:presLayoutVars>
          <dgm:chMax val="0"/>
          <dgm:chPref val="0"/>
        </dgm:presLayoutVars>
      </dgm:prSet>
      <dgm:spPr/>
    </dgm:pt>
    <dgm:pt modelId="{329B1665-777D-44D5-BDBC-1E9325785E46}" type="pres">
      <dgm:prSet presAssocID="{0DBC77FC-D861-4F6E-86DC-2C3E704D55D9}" presName="desTx" presStyleLbl="revTx" presStyleIdx="1" presStyleCnt="7">
        <dgm:presLayoutVars/>
      </dgm:prSet>
      <dgm:spPr/>
    </dgm:pt>
    <dgm:pt modelId="{163F0692-2EA6-4B21-8607-B62C4E9DD342}" type="pres">
      <dgm:prSet presAssocID="{82E3AB4A-DF01-4A9D-9558-FE08F29605F4}" presName="sibTrans" presStyleCnt="0"/>
      <dgm:spPr/>
    </dgm:pt>
    <dgm:pt modelId="{A23780A9-D5D6-477C-95B1-56408AA2A82D}" type="pres">
      <dgm:prSet presAssocID="{8E0E7604-4D41-44EA-B7DB-2215E94F676F}" presName="compNode" presStyleCnt="0"/>
      <dgm:spPr/>
    </dgm:pt>
    <dgm:pt modelId="{A93BB3F1-7D10-4EF0-A9B5-317C3BF1B3F5}" type="pres">
      <dgm:prSet presAssocID="{8E0E7604-4D41-44EA-B7DB-2215E94F676F}" presName="bgRect" presStyleLbl="bgShp" presStyleIdx="1" presStyleCnt="5"/>
      <dgm:spPr/>
    </dgm:pt>
    <dgm:pt modelId="{1813BEF0-176D-4282-A66E-FE2A163B4933}" type="pres">
      <dgm:prSet presAssocID="{8E0E7604-4D41-44EA-B7DB-2215E94F676F}" presName="iconRect" presStyleLbl="node1" presStyleIdx="1" presStyleCnt="5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iploma Roll"/>
        </a:ext>
      </dgm:extLst>
    </dgm:pt>
    <dgm:pt modelId="{D8BF3032-B0A4-4895-80D0-321E15C76946}" type="pres">
      <dgm:prSet presAssocID="{8E0E7604-4D41-44EA-B7DB-2215E94F676F}" presName="spaceRect" presStyleCnt="0"/>
      <dgm:spPr/>
    </dgm:pt>
    <dgm:pt modelId="{6BE34A43-2644-4D17-9F4E-C4073DF13B0C}" type="pres">
      <dgm:prSet presAssocID="{8E0E7604-4D41-44EA-B7DB-2215E94F676F}" presName="parTx" presStyleLbl="revTx" presStyleIdx="2" presStyleCnt="7">
        <dgm:presLayoutVars>
          <dgm:chMax val="0"/>
          <dgm:chPref val="0"/>
        </dgm:presLayoutVars>
      </dgm:prSet>
      <dgm:spPr/>
    </dgm:pt>
    <dgm:pt modelId="{92202256-2E90-4701-9DA1-36E781FE95CF}" type="pres">
      <dgm:prSet presAssocID="{8E0E7604-4D41-44EA-B7DB-2215E94F676F}" presName="desTx" presStyleLbl="revTx" presStyleIdx="3" presStyleCnt="7">
        <dgm:presLayoutVars/>
      </dgm:prSet>
      <dgm:spPr/>
    </dgm:pt>
    <dgm:pt modelId="{7755B638-40C5-43F8-92A9-F01BE0778E6A}" type="pres">
      <dgm:prSet presAssocID="{A111B1EA-BC86-4B09-93C6-DBAACE0F3D91}" presName="sibTrans" presStyleCnt="0"/>
      <dgm:spPr/>
    </dgm:pt>
    <dgm:pt modelId="{4D2FB416-CE6D-456F-A0FD-847C31D44184}" type="pres">
      <dgm:prSet presAssocID="{BF0D2FA1-5C99-4529-A7AA-DC09512AE20C}" presName="compNode" presStyleCnt="0"/>
      <dgm:spPr/>
    </dgm:pt>
    <dgm:pt modelId="{11B021A7-F705-4300-A2CC-A1D9E7C9B22C}" type="pres">
      <dgm:prSet presAssocID="{BF0D2FA1-5C99-4529-A7AA-DC09512AE20C}" presName="bgRect" presStyleLbl="bgShp" presStyleIdx="2" presStyleCnt="5"/>
      <dgm:spPr/>
    </dgm:pt>
    <dgm:pt modelId="{D0FD9DAC-474F-4EF6-B8FF-ED2CB2146EA4}" type="pres">
      <dgm:prSet presAssocID="{BF0D2FA1-5C99-4529-A7AA-DC09512AE20C}" presName="iconRect" presStyleLbl="node1" presStyleIdx="2" presStyleCnt="5"/>
      <dgm:spPr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Laptop"/>
        </a:ext>
      </dgm:extLst>
    </dgm:pt>
    <dgm:pt modelId="{BD29DD4D-77E3-49DF-BC01-A8FEF7D02712}" type="pres">
      <dgm:prSet presAssocID="{BF0D2FA1-5C99-4529-A7AA-DC09512AE20C}" presName="spaceRect" presStyleCnt="0"/>
      <dgm:spPr/>
    </dgm:pt>
    <dgm:pt modelId="{058C7026-EDA7-48D2-B57D-A1BDB96DB1FC}" type="pres">
      <dgm:prSet presAssocID="{BF0D2FA1-5C99-4529-A7AA-DC09512AE20C}" presName="parTx" presStyleLbl="revTx" presStyleIdx="4" presStyleCnt="7">
        <dgm:presLayoutVars>
          <dgm:chMax val="0"/>
          <dgm:chPref val="0"/>
        </dgm:presLayoutVars>
      </dgm:prSet>
      <dgm:spPr/>
    </dgm:pt>
    <dgm:pt modelId="{512DC93E-DEBB-404D-9CE4-98E0A75BF012}" type="pres">
      <dgm:prSet presAssocID="{B7B70FFA-3E0C-4A2B-B6E2-2BA1CCCF176B}" presName="sibTrans" presStyleCnt="0"/>
      <dgm:spPr/>
    </dgm:pt>
    <dgm:pt modelId="{651A44A5-535C-4C81-B7BA-71E93ACE6D01}" type="pres">
      <dgm:prSet presAssocID="{C5BDDDB7-EEAB-4567-89E0-DF6F99BB78DD}" presName="compNode" presStyleCnt="0"/>
      <dgm:spPr/>
    </dgm:pt>
    <dgm:pt modelId="{3FD6D303-9E2B-4CB5-A6FF-1D3BCB145739}" type="pres">
      <dgm:prSet presAssocID="{C5BDDDB7-EEAB-4567-89E0-DF6F99BB78DD}" presName="bgRect" presStyleLbl="bgShp" presStyleIdx="3" presStyleCnt="5"/>
      <dgm:spPr/>
    </dgm:pt>
    <dgm:pt modelId="{B06FE88D-5150-42EA-B53D-387EF9F59ABE}" type="pres">
      <dgm:prSet presAssocID="{C5BDDDB7-EEAB-4567-89E0-DF6F99BB78DD}" presName="iconRect" presStyleLbl="node1" presStyleIdx="3" presStyleCnt="5"/>
      <dgm:spPr>
        <a:blipFill>
          <a:blip xmlns:r="http://schemas.openxmlformats.org/officeDocument/2006/relationships"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B5565A65-6299-4DA7-B65E-8F2B2B8D3A92}" type="pres">
      <dgm:prSet presAssocID="{C5BDDDB7-EEAB-4567-89E0-DF6F99BB78DD}" presName="spaceRect" presStyleCnt="0"/>
      <dgm:spPr/>
    </dgm:pt>
    <dgm:pt modelId="{3812FE09-3231-4F96-A96D-9A4F531272EA}" type="pres">
      <dgm:prSet presAssocID="{C5BDDDB7-EEAB-4567-89E0-DF6F99BB78DD}" presName="parTx" presStyleLbl="revTx" presStyleIdx="5" presStyleCnt="7">
        <dgm:presLayoutVars>
          <dgm:chMax val="0"/>
          <dgm:chPref val="0"/>
        </dgm:presLayoutVars>
      </dgm:prSet>
      <dgm:spPr/>
    </dgm:pt>
    <dgm:pt modelId="{D66843C2-93D6-4B87-870B-E0973024BD1C}" type="pres">
      <dgm:prSet presAssocID="{0FB20C8A-1E25-4FBD-AA0D-660EC5B0987E}" presName="sibTrans" presStyleCnt="0"/>
      <dgm:spPr/>
    </dgm:pt>
    <dgm:pt modelId="{2F84CEED-C057-4569-BB2F-25AD82EE1E3C}" type="pres">
      <dgm:prSet presAssocID="{327AF9EB-DDFA-4D71-BF3C-4A01AEEE26F3}" presName="compNode" presStyleCnt="0"/>
      <dgm:spPr/>
    </dgm:pt>
    <dgm:pt modelId="{60FE7DD7-0D49-4A46-91BE-68E34D87770D}" type="pres">
      <dgm:prSet presAssocID="{327AF9EB-DDFA-4D71-BF3C-4A01AEEE26F3}" presName="bgRect" presStyleLbl="bgShp" presStyleIdx="4" presStyleCnt="5"/>
      <dgm:spPr/>
    </dgm:pt>
    <dgm:pt modelId="{BBF8A1F5-8312-4081-8D17-DD7BC0C8AA43}" type="pres">
      <dgm:prSet presAssocID="{327AF9EB-DDFA-4D71-BF3C-4A01AEEE26F3}" presName="iconRect" presStyleLbl="node1" presStyleIdx="4" presStyleCnt="5"/>
      <dgm:spPr>
        <a:blipFill>
          <a:blip xmlns:r="http://schemas.openxmlformats.org/officeDocument/2006/relationships"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Research"/>
        </a:ext>
      </dgm:extLst>
    </dgm:pt>
    <dgm:pt modelId="{63AA1D15-15CF-4C48-A8F4-CBE506B53719}" type="pres">
      <dgm:prSet presAssocID="{327AF9EB-DDFA-4D71-BF3C-4A01AEEE26F3}" presName="spaceRect" presStyleCnt="0"/>
      <dgm:spPr/>
    </dgm:pt>
    <dgm:pt modelId="{723681FA-6368-4B2A-8892-AB46B036C468}" type="pres">
      <dgm:prSet presAssocID="{327AF9EB-DDFA-4D71-BF3C-4A01AEEE26F3}" presName="parTx" presStyleLbl="revTx" presStyleIdx="6" presStyleCnt="7">
        <dgm:presLayoutVars>
          <dgm:chMax val="0"/>
          <dgm:chPref val="0"/>
        </dgm:presLayoutVars>
      </dgm:prSet>
      <dgm:spPr/>
    </dgm:pt>
  </dgm:ptLst>
  <dgm:cxnLst>
    <dgm:cxn modelId="{3D807C07-2889-46E2-8913-D3DF99833D13}" srcId="{0DBC77FC-D861-4F6E-86DC-2C3E704D55D9}" destId="{1F04AADA-3209-4823-AE6E-A5828EF5BB84}" srcOrd="0" destOrd="0" parTransId="{A43E0F01-AE09-4E28-997D-9B8C69881552}" sibTransId="{7D021447-5E2D-4748-9733-C03A22D62EE9}"/>
    <dgm:cxn modelId="{9398A30B-5D2E-4FCE-BC48-C74229C21013}" srcId="{0DBC77FC-D861-4F6E-86DC-2C3E704D55D9}" destId="{744D33B1-F286-4045-A7C2-6637B2572B59}" srcOrd="1" destOrd="0" parTransId="{40EAB7AA-4C13-46DB-87E0-3D064F75CDB5}" sibTransId="{950007B9-7CD1-482D-AEC0-AF24F6E800D8}"/>
    <dgm:cxn modelId="{73891013-EEAA-4CDE-8EF8-2D1245952773}" type="presOf" srcId="{B418FAAE-ABC1-4ECE-93DD-E8A3E8716D32}" destId="{92202256-2E90-4701-9DA1-36E781FE95CF}" srcOrd="0" destOrd="1" presId="urn:microsoft.com/office/officeart/2018/2/layout/IconVerticalSolidList"/>
    <dgm:cxn modelId="{53A49017-A703-45F9-A0D4-694EF2100BC5}" srcId="{8E0E7604-4D41-44EA-B7DB-2215E94F676F}" destId="{D7A9FE90-61C7-4F1C-BC78-F8FB3214BC01}" srcOrd="3" destOrd="0" parTransId="{C2870214-7737-4962-AA4F-CE3F5C424C09}" sibTransId="{E1E05BE9-1148-403D-B99E-1DC1574CEA83}"/>
    <dgm:cxn modelId="{360E391E-EC19-4ADF-B1C8-AB66693D0990}" type="presOf" srcId="{79FF4323-0B6D-4338-8A34-45EF3A913192}" destId="{92202256-2E90-4701-9DA1-36E781FE95CF}" srcOrd="0" destOrd="0" presId="urn:microsoft.com/office/officeart/2018/2/layout/IconVerticalSolidList"/>
    <dgm:cxn modelId="{9DB7FE24-7E20-4894-8AE0-D8CDF61D64CE}" srcId="{8E0E7604-4D41-44EA-B7DB-2215E94F676F}" destId="{9ACB6D07-85CC-49B5-83C4-D90DDA83F936}" srcOrd="2" destOrd="0" parTransId="{587F3847-90C6-41ED-8A4F-E85EE98DBAAC}" sibTransId="{7DC3499E-49BD-4D06-B5C1-F95F5F73C2DC}"/>
    <dgm:cxn modelId="{5524AE33-9203-49FB-9767-A70F5ED6981B}" srcId="{8E0E7604-4D41-44EA-B7DB-2215E94F676F}" destId="{79FF4323-0B6D-4338-8A34-45EF3A913192}" srcOrd="0" destOrd="0" parTransId="{8A6A3C93-EB7B-4666-8881-6D8DB75C6490}" sibTransId="{54405C54-12B5-41E1-95C3-646611EDF3CF}"/>
    <dgm:cxn modelId="{E69DCF33-DBCE-4A8A-957C-13155EEA9813}" srcId="{EC54E575-830D-40C5-B2CA-7104B9BEB931}" destId="{0DBC77FC-D861-4F6E-86DC-2C3E704D55D9}" srcOrd="0" destOrd="0" parTransId="{26AAC7D5-718B-47F7-9468-82523F62832A}" sibTransId="{82E3AB4A-DF01-4A9D-9558-FE08F29605F4}"/>
    <dgm:cxn modelId="{99FF6A48-4F7A-43C6-B921-F20FD338DEEC}" srcId="{EC54E575-830D-40C5-B2CA-7104B9BEB931}" destId="{327AF9EB-DDFA-4D71-BF3C-4A01AEEE26F3}" srcOrd="4" destOrd="0" parTransId="{B83DE94C-1214-451A-8F2C-9AB80757E6C8}" sibTransId="{F91E292C-1F74-4C3B-8816-96199344F819}"/>
    <dgm:cxn modelId="{C22E1949-8DB5-40C0-89E0-6A3472DF9A8D}" srcId="{8E0E7604-4D41-44EA-B7DB-2215E94F676F}" destId="{349F3804-C1B5-47F4-B289-66E2FF7E1C29}" srcOrd="4" destOrd="0" parTransId="{C80B8142-9A82-4007-BB60-6A3B3488E544}" sibTransId="{C9074DA4-980C-4C3D-839F-4474A793ED74}"/>
    <dgm:cxn modelId="{9D29B172-AD07-4536-88FF-208AD849CD0F}" srcId="{EC54E575-830D-40C5-B2CA-7104B9BEB931}" destId="{C5BDDDB7-EEAB-4567-89E0-DF6F99BB78DD}" srcOrd="3" destOrd="0" parTransId="{853AE90D-2488-4DA1-9A31-BDE0389E210A}" sibTransId="{0FB20C8A-1E25-4FBD-AA0D-660EC5B0987E}"/>
    <dgm:cxn modelId="{5B848B78-26F5-4D89-936A-EE9465EF8124}" type="presOf" srcId="{EC54E575-830D-40C5-B2CA-7104B9BEB931}" destId="{45BCD306-5A7D-437A-86FE-45558578D993}" srcOrd="0" destOrd="0" presId="urn:microsoft.com/office/officeart/2018/2/layout/IconVerticalSolidList"/>
    <dgm:cxn modelId="{5716B07D-2D3B-4F9B-98EF-F5AF69BDBE16}" type="presOf" srcId="{744D33B1-F286-4045-A7C2-6637B2572B59}" destId="{329B1665-777D-44D5-BDBC-1E9325785E46}" srcOrd="0" destOrd="1" presId="urn:microsoft.com/office/officeart/2018/2/layout/IconVerticalSolidList"/>
    <dgm:cxn modelId="{BDC1658C-ACDD-45A0-B25D-7A869F2FE0A5}" type="presOf" srcId="{D7A9FE90-61C7-4F1C-BC78-F8FB3214BC01}" destId="{92202256-2E90-4701-9DA1-36E781FE95CF}" srcOrd="0" destOrd="3" presId="urn:microsoft.com/office/officeart/2018/2/layout/IconVerticalSolidList"/>
    <dgm:cxn modelId="{5578AD97-9CCD-4E54-878A-548BD7A591A5}" type="presOf" srcId="{BF0D2FA1-5C99-4529-A7AA-DC09512AE20C}" destId="{058C7026-EDA7-48D2-B57D-A1BDB96DB1FC}" srcOrd="0" destOrd="0" presId="urn:microsoft.com/office/officeart/2018/2/layout/IconVerticalSolidList"/>
    <dgm:cxn modelId="{FCD1F0D2-C882-4C20-BEE5-E899CA2B1773}" type="presOf" srcId="{0DBC77FC-D861-4F6E-86DC-2C3E704D55D9}" destId="{B6225044-DE22-4521-89EA-5897CC544E06}" srcOrd="0" destOrd="0" presId="urn:microsoft.com/office/officeart/2018/2/layout/IconVerticalSolidList"/>
    <dgm:cxn modelId="{CF1E89D9-CC93-41DF-B531-0FFB43464A9B}" type="presOf" srcId="{327AF9EB-DDFA-4D71-BF3C-4A01AEEE26F3}" destId="{723681FA-6368-4B2A-8892-AB46B036C468}" srcOrd="0" destOrd="0" presId="urn:microsoft.com/office/officeart/2018/2/layout/IconVerticalSolidList"/>
    <dgm:cxn modelId="{5FF976E4-F32B-43F5-9028-95C95D5A0E45}" srcId="{EC54E575-830D-40C5-B2CA-7104B9BEB931}" destId="{8E0E7604-4D41-44EA-B7DB-2215E94F676F}" srcOrd="1" destOrd="0" parTransId="{9D7E48D9-E511-4706-9747-C324F750C0F3}" sibTransId="{A111B1EA-BC86-4B09-93C6-DBAACE0F3D91}"/>
    <dgm:cxn modelId="{13661CE7-9594-4963-906A-E4144B64E985}" type="presOf" srcId="{1F04AADA-3209-4823-AE6E-A5828EF5BB84}" destId="{329B1665-777D-44D5-BDBC-1E9325785E46}" srcOrd="0" destOrd="0" presId="urn:microsoft.com/office/officeart/2018/2/layout/IconVerticalSolidList"/>
    <dgm:cxn modelId="{85045DEB-9BD6-4C69-8EE8-FF20FDCD8F63}" srcId="{EC54E575-830D-40C5-B2CA-7104B9BEB931}" destId="{BF0D2FA1-5C99-4529-A7AA-DC09512AE20C}" srcOrd="2" destOrd="0" parTransId="{67584C51-90BF-4200-952F-49FB2BC92268}" sibTransId="{B7B70FFA-3E0C-4A2B-B6E2-2BA1CCCF176B}"/>
    <dgm:cxn modelId="{E813ECEF-01CD-4272-868D-0F2A3E4A103A}" type="presOf" srcId="{8E0E7604-4D41-44EA-B7DB-2215E94F676F}" destId="{6BE34A43-2644-4D17-9F4E-C4073DF13B0C}" srcOrd="0" destOrd="0" presId="urn:microsoft.com/office/officeart/2018/2/layout/IconVerticalSolidList"/>
    <dgm:cxn modelId="{15AA94F0-22F5-4C2D-997A-5064014AED73}" type="presOf" srcId="{C5BDDDB7-EEAB-4567-89E0-DF6F99BB78DD}" destId="{3812FE09-3231-4F96-A96D-9A4F531272EA}" srcOrd="0" destOrd="0" presId="urn:microsoft.com/office/officeart/2018/2/layout/IconVerticalSolidList"/>
    <dgm:cxn modelId="{F55654F6-0266-44E3-AAFB-CC7C729DC5D1}" srcId="{8E0E7604-4D41-44EA-B7DB-2215E94F676F}" destId="{B418FAAE-ABC1-4ECE-93DD-E8A3E8716D32}" srcOrd="1" destOrd="0" parTransId="{2D0E350E-6ACA-44B1-8D92-F6C77EF37583}" sibTransId="{B2817F7E-2560-4BE6-98B2-BC27B7FDF90F}"/>
    <dgm:cxn modelId="{1BC208FC-B28D-474F-A9D8-D4062936B8DA}" type="presOf" srcId="{349F3804-C1B5-47F4-B289-66E2FF7E1C29}" destId="{92202256-2E90-4701-9DA1-36E781FE95CF}" srcOrd="0" destOrd="4" presId="urn:microsoft.com/office/officeart/2018/2/layout/IconVerticalSolidList"/>
    <dgm:cxn modelId="{102870FD-1161-4278-9EDC-A77053C7683A}" type="presOf" srcId="{9ACB6D07-85CC-49B5-83C4-D90DDA83F936}" destId="{92202256-2E90-4701-9DA1-36E781FE95CF}" srcOrd="0" destOrd="2" presId="urn:microsoft.com/office/officeart/2018/2/layout/IconVerticalSolidList"/>
    <dgm:cxn modelId="{59BE5B2F-F0CE-400A-8F1E-A3420E26A788}" type="presParOf" srcId="{45BCD306-5A7D-437A-86FE-45558578D993}" destId="{CEFA7EEA-F1EC-426A-8273-8B827E06E1B2}" srcOrd="0" destOrd="0" presId="urn:microsoft.com/office/officeart/2018/2/layout/IconVerticalSolidList"/>
    <dgm:cxn modelId="{C8A40074-075E-44B0-A943-5CE5B7EADF9E}" type="presParOf" srcId="{CEFA7EEA-F1EC-426A-8273-8B827E06E1B2}" destId="{787A5CC3-17A5-48D3-BE3E-2EE62C50A4E2}" srcOrd="0" destOrd="0" presId="urn:microsoft.com/office/officeart/2018/2/layout/IconVerticalSolidList"/>
    <dgm:cxn modelId="{2FCC0037-6826-4DB1-A2B7-B3D01A0F568E}" type="presParOf" srcId="{CEFA7EEA-F1EC-426A-8273-8B827E06E1B2}" destId="{2F0143B5-24B5-479A-B092-759B9340B1C7}" srcOrd="1" destOrd="0" presId="urn:microsoft.com/office/officeart/2018/2/layout/IconVerticalSolidList"/>
    <dgm:cxn modelId="{17675B80-F7B7-49D2-9A12-13B6032322AD}" type="presParOf" srcId="{CEFA7EEA-F1EC-426A-8273-8B827E06E1B2}" destId="{7E3C5694-217D-4E08-B5F1-44E68044B934}" srcOrd="2" destOrd="0" presId="urn:microsoft.com/office/officeart/2018/2/layout/IconVerticalSolidList"/>
    <dgm:cxn modelId="{9C67DCEE-7F97-4463-865E-9D1D29BD0209}" type="presParOf" srcId="{CEFA7EEA-F1EC-426A-8273-8B827E06E1B2}" destId="{B6225044-DE22-4521-89EA-5897CC544E06}" srcOrd="3" destOrd="0" presId="urn:microsoft.com/office/officeart/2018/2/layout/IconVerticalSolidList"/>
    <dgm:cxn modelId="{91CE1E5F-8DC7-4967-8F01-7565F08AD7BA}" type="presParOf" srcId="{CEFA7EEA-F1EC-426A-8273-8B827E06E1B2}" destId="{329B1665-777D-44D5-BDBC-1E9325785E46}" srcOrd="4" destOrd="0" presId="urn:microsoft.com/office/officeart/2018/2/layout/IconVerticalSolidList"/>
    <dgm:cxn modelId="{C7090062-663C-4A81-B115-096BAB9CE46F}" type="presParOf" srcId="{45BCD306-5A7D-437A-86FE-45558578D993}" destId="{163F0692-2EA6-4B21-8607-B62C4E9DD342}" srcOrd="1" destOrd="0" presId="urn:microsoft.com/office/officeart/2018/2/layout/IconVerticalSolidList"/>
    <dgm:cxn modelId="{6806BB1D-51C8-462B-A756-BFAE5516EA51}" type="presParOf" srcId="{45BCD306-5A7D-437A-86FE-45558578D993}" destId="{A23780A9-D5D6-477C-95B1-56408AA2A82D}" srcOrd="2" destOrd="0" presId="urn:microsoft.com/office/officeart/2018/2/layout/IconVerticalSolidList"/>
    <dgm:cxn modelId="{A8A89997-BAE5-4FE7-9017-994FBC0EA5BC}" type="presParOf" srcId="{A23780A9-D5D6-477C-95B1-56408AA2A82D}" destId="{A93BB3F1-7D10-4EF0-A9B5-317C3BF1B3F5}" srcOrd="0" destOrd="0" presId="urn:microsoft.com/office/officeart/2018/2/layout/IconVerticalSolidList"/>
    <dgm:cxn modelId="{9EF3934B-170E-4A7B-8843-CC6A57374B3C}" type="presParOf" srcId="{A23780A9-D5D6-477C-95B1-56408AA2A82D}" destId="{1813BEF0-176D-4282-A66E-FE2A163B4933}" srcOrd="1" destOrd="0" presId="urn:microsoft.com/office/officeart/2018/2/layout/IconVerticalSolidList"/>
    <dgm:cxn modelId="{84789DF4-B03A-4A42-B26D-0BA82ABB8A52}" type="presParOf" srcId="{A23780A9-D5D6-477C-95B1-56408AA2A82D}" destId="{D8BF3032-B0A4-4895-80D0-321E15C76946}" srcOrd="2" destOrd="0" presId="urn:microsoft.com/office/officeart/2018/2/layout/IconVerticalSolidList"/>
    <dgm:cxn modelId="{B725CC5A-5BC8-4684-B7CD-038CD64D992F}" type="presParOf" srcId="{A23780A9-D5D6-477C-95B1-56408AA2A82D}" destId="{6BE34A43-2644-4D17-9F4E-C4073DF13B0C}" srcOrd="3" destOrd="0" presId="urn:microsoft.com/office/officeart/2018/2/layout/IconVerticalSolidList"/>
    <dgm:cxn modelId="{3BBCAA45-9A1A-4F86-B08B-65BA3ED02268}" type="presParOf" srcId="{A23780A9-D5D6-477C-95B1-56408AA2A82D}" destId="{92202256-2E90-4701-9DA1-36E781FE95CF}" srcOrd="4" destOrd="0" presId="urn:microsoft.com/office/officeart/2018/2/layout/IconVerticalSolidList"/>
    <dgm:cxn modelId="{2233D656-D538-46D2-9013-9882E0082571}" type="presParOf" srcId="{45BCD306-5A7D-437A-86FE-45558578D993}" destId="{7755B638-40C5-43F8-92A9-F01BE0778E6A}" srcOrd="3" destOrd="0" presId="urn:microsoft.com/office/officeart/2018/2/layout/IconVerticalSolidList"/>
    <dgm:cxn modelId="{6E5F44B7-0A57-4B3E-A742-B4E8D1E7599E}" type="presParOf" srcId="{45BCD306-5A7D-437A-86FE-45558578D993}" destId="{4D2FB416-CE6D-456F-A0FD-847C31D44184}" srcOrd="4" destOrd="0" presId="urn:microsoft.com/office/officeart/2018/2/layout/IconVerticalSolidList"/>
    <dgm:cxn modelId="{AF50AC87-52D9-4E37-829B-54C2DCB8F403}" type="presParOf" srcId="{4D2FB416-CE6D-456F-A0FD-847C31D44184}" destId="{11B021A7-F705-4300-A2CC-A1D9E7C9B22C}" srcOrd="0" destOrd="0" presId="urn:microsoft.com/office/officeart/2018/2/layout/IconVerticalSolidList"/>
    <dgm:cxn modelId="{A3873864-DB25-4EDC-9C90-3E39FA0FE335}" type="presParOf" srcId="{4D2FB416-CE6D-456F-A0FD-847C31D44184}" destId="{D0FD9DAC-474F-4EF6-B8FF-ED2CB2146EA4}" srcOrd="1" destOrd="0" presId="urn:microsoft.com/office/officeart/2018/2/layout/IconVerticalSolidList"/>
    <dgm:cxn modelId="{DBEA4CF9-BABA-4F27-8224-57799C4F0113}" type="presParOf" srcId="{4D2FB416-CE6D-456F-A0FD-847C31D44184}" destId="{BD29DD4D-77E3-49DF-BC01-A8FEF7D02712}" srcOrd="2" destOrd="0" presId="urn:microsoft.com/office/officeart/2018/2/layout/IconVerticalSolidList"/>
    <dgm:cxn modelId="{9184880B-1BB6-459B-BB85-E0D8D708A775}" type="presParOf" srcId="{4D2FB416-CE6D-456F-A0FD-847C31D44184}" destId="{058C7026-EDA7-48D2-B57D-A1BDB96DB1FC}" srcOrd="3" destOrd="0" presId="urn:microsoft.com/office/officeart/2018/2/layout/IconVerticalSolidList"/>
    <dgm:cxn modelId="{82168D3D-BA44-4687-A109-A3B120C13427}" type="presParOf" srcId="{45BCD306-5A7D-437A-86FE-45558578D993}" destId="{512DC93E-DEBB-404D-9CE4-98E0A75BF012}" srcOrd="5" destOrd="0" presId="urn:microsoft.com/office/officeart/2018/2/layout/IconVerticalSolidList"/>
    <dgm:cxn modelId="{2D6305E9-777D-4647-BDF3-4815EC345AB6}" type="presParOf" srcId="{45BCD306-5A7D-437A-86FE-45558578D993}" destId="{651A44A5-535C-4C81-B7BA-71E93ACE6D01}" srcOrd="6" destOrd="0" presId="urn:microsoft.com/office/officeart/2018/2/layout/IconVerticalSolidList"/>
    <dgm:cxn modelId="{D575C4DB-C6A4-4DA4-AEEC-FD9C3F222220}" type="presParOf" srcId="{651A44A5-535C-4C81-B7BA-71E93ACE6D01}" destId="{3FD6D303-9E2B-4CB5-A6FF-1D3BCB145739}" srcOrd="0" destOrd="0" presId="urn:microsoft.com/office/officeart/2018/2/layout/IconVerticalSolidList"/>
    <dgm:cxn modelId="{400C2E75-C16B-436F-95A4-C40561983ED7}" type="presParOf" srcId="{651A44A5-535C-4C81-B7BA-71E93ACE6D01}" destId="{B06FE88D-5150-42EA-B53D-387EF9F59ABE}" srcOrd="1" destOrd="0" presId="urn:microsoft.com/office/officeart/2018/2/layout/IconVerticalSolidList"/>
    <dgm:cxn modelId="{93732073-C3B3-4130-92A7-2FB7DB9DEB67}" type="presParOf" srcId="{651A44A5-535C-4C81-B7BA-71E93ACE6D01}" destId="{B5565A65-6299-4DA7-B65E-8F2B2B8D3A92}" srcOrd="2" destOrd="0" presId="urn:microsoft.com/office/officeart/2018/2/layout/IconVerticalSolidList"/>
    <dgm:cxn modelId="{FC147930-A4E0-4834-88B6-1D4764BC9A79}" type="presParOf" srcId="{651A44A5-535C-4C81-B7BA-71E93ACE6D01}" destId="{3812FE09-3231-4F96-A96D-9A4F531272EA}" srcOrd="3" destOrd="0" presId="urn:microsoft.com/office/officeart/2018/2/layout/IconVerticalSolidList"/>
    <dgm:cxn modelId="{8AB4751C-DE8D-479D-8298-773C3256890D}" type="presParOf" srcId="{45BCD306-5A7D-437A-86FE-45558578D993}" destId="{D66843C2-93D6-4B87-870B-E0973024BD1C}" srcOrd="7" destOrd="0" presId="urn:microsoft.com/office/officeart/2018/2/layout/IconVerticalSolidList"/>
    <dgm:cxn modelId="{C8BCE1CB-875A-4F5C-B7F9-6AD8D4AA1323}" type="presParOf" srcId="{45BCD306-5A7D-437A-86FE-45558578D993}" destId="{2F84CEED-C057-4569-BB2F-25AD82EE1E3C}" srcOrd="8" destOrd="0" presId="urn:microsoft.com/office/officeart/2018/2/layout/IconVerticalSolidList"/>
    <dgm:cxn modelId="{34F1E497-5EB4-42D4-8AEF-1779CE12F337}" type="presParOf" srcId="{2F84CEED-C057-4569-BB2F-25AD82EE1E3C}" destId="{60FE7DD7-0D49-4A46-91BE-68E34D87770D}" srcOrd="0" destOrd="0" presId="urn:microsoft.com/office/officeart/2018/2/layout/IconVerticalSolidList"/>
    <dgm:cxn modelId="{7933F433-E200-4C45-8E94-E9B42A1D7A27}" type="presParOf" srcId="{2F84CEED-C057-4569-BB2F-25AD82EE1E3C}" destId="{BBF8A1F5-8312-4081-8D17-DD7BC0C8AA43}" srcOrd="1" destOrd="0" presId="urn:microsoft.com/office/officeart/2018/2/layout/IconVerticalSolidList"/>
    <dgm:cxn modelId="{7CF2759E-5FE5-4699-87D8-397F94B78439}" type="presParOf" srcId="{2F84CEED-C057-4569-BB2F-25AD82EE1E3C}" destId="{63AA1D15-15CF-4C48-A8F4-CBE506B53719}" srcOrd="2" destOrd="0" presId="urn:microsoft.com/office/officeart/2018/2/layout/IconVerticalSolidList"/>
    <dgm:cxn modelId="{3D5FA09E-F6A4-49ED-B54E-8E99C4514978}" type="presParOf" srcId="{2F84CEED-C057-4569-BB2F-25AD82EE1E3C}" destId="{723681FA-6368-4B2A-8892-AB46B036C468}" srcOrd="3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32D5B5C-EE73-4FC7-8790-FADFF258F4A2}" type="doc">
      <dgm:prSet loTypeId="urn:microsoft.com/office/officeart/2005/8/layout/matrix3" loCatId="matrix" qsTypeId="urn:microsoft.com/office/officeart/2005/8/quickstyle/simple1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571771C5-61E1-41E7-AB77-BA13FB0B6DF8}">
      <dgm:prSet custT="1"/>
      <dgm:spPr/>
      <dgm:t>
        <a:bodyPr/>
        <a:lstStyle/>
        <a:p>
          <a:r>
            <a:rPr lang="en-US" sz="2000" b="1" i="0" baseline="0" dirty="0">
              <a:latin typeface="+mj-lt"/>
            </a:rPr>
            <a:t>Circulation Collection</a:t>
          </a:r>
          <a:endParaRPr lang="en-US" sz="2000" dirty="0">
            <a:latin typeface="+mj-lt"/>
          </a:endParaRPr>
        </a:p>
      </dgm:t>
    </dgm:pt>
    <dgm:pt modelId="{82EA69A4-5A8E-4876-9820-A55630EB5D46}" type="parTrans" cxnId="{A40CD4E2-EA13-4B1C-A51F-97AF8AC8A1E5}">
      <dgm:prSet/>
      <dgm:spPr/>
      <dgm:t>
        <a:bodyPr/>
        <a:lstStyle/>
        <a:p>
          <a:endParaRPr lang="en-US"/>
        </a:p>
      </dgm:t>
    </dgm:pt>
    <dgm:pt modelId="{AFCBD303-4F87-40FE-BD8D-978874330D67}" type="sibTrans" cxnId="{A40CD4E2-EA13-4B1C-A51F-97AF8AC8A1E5}">
      <dgm:prSet/>
      <dgm:spPr/>
      <dgm:t>
        <a:bodyPr/>
        <a:lstStyle/>
        <a:p>
          <a:endParaRPr lang="en-US"/>
        </a:p>
      </dgm:t>
    </dgm:pt>
    <dgm:pt modelId="{F6CBC387-2FBE-4604-8BAF-2E36CE410271}">
      <dgm:prSet custT="1"/>
      <dgm:spPr/>
      <dgm:t>
        <a:bodyPr/>
        <a:lstStyle/>
        <a:p>
          <a:r>
            <a:rPr lang="en-US" sz="2000" b="0" i="0" baseline="0">
              <a:latin typeface="+mj-lt"/>
            </a:rPr>
            <a:t>Mainly books for normal loan</a:t>
          </a:r>
          <a:endParaRPr lang="en-US" sz="2000">
            <a:latin typeface="+mj-lt"/>
          </a:endParaRPr>
        </a:p>
      </dgm:t>
    </dgm:pt>
    <dgm:pt modelId="{4971215D-C91B-43D2-9D54-04DC6D7DEFDA}" type="parTrans" cxnId="{F0D42D04-8F68-4AD8-9E4D-CA6DF517C0FA}">
      <dgm:prSet/>
      <dgm:spPr/>
      <dgm:t>
        <a:bodyPr/>
        <a:lstStyle/>
        <a:p>
          <a:endParaRPr lang="en-US"/>
        </a:p>
      </dgm:t>
    </dgm:pt>
    <dgm:pt modelId="{9DA1FD88-91BC-4A52-81E1-5A3F40322615}" type="sibTrans" cxnId="{F0D42D04-8F68-4AD8-9E4D-CA6DF517C0FA}">
      <dgm:prSet/>
      <dgm:spPr/>
      <dgm:t>
        <a:bodyPr/>
        <a:lstStyle/>
        <a:p>
          <a:endParaRPr lang="en-US"/>
        </a:p>
      </dgm:t>
    </dgm:pt>
    <dgm:pt modelId="{D003559E-959B-4D71-9AA2-5F54855D69AA}">
      <dgm:prSet custT="1"/>
      <dgm:spPr/>
      <dgm:t>
        <a:bodyPr/>
        <a:lstStyle/>
        <a:p>
          <a:r>
            <a:rPr lang="en-US" sz="2000" b="1" i="0" baseline="0" dirty="0">
              <a:latin typeface="+mj-lt"/>
            </a:rPr>
            <a:t>Reserve Collection</a:t>
          </a:r>
          <a:endParaRPr lang="en-US" sz="2000" i="0" dirty="0">
            <a:latin typeface="+mj-lt"/>
          </a:endParaRPr>
        </a:p>
      </dgm:t>
    </dgm:pt>
    <dgm:pt modelId="{2CE002A9-B1AE-48B5-ADB2-D43C8E0ABE03}" type="parTrans" cxnId="{B2D15AAA-6AF8-44A5-B352-BEDC35714E0C}">
      <dgm:prSet/>
      <dgm:spPr/>
      <dgm:t>
        <a:bodyPr/>
        <a:lstStyle/>
        <a:p>
          <a:endParaRPr lang="en-US"/>
        </a:p>
      </dgm:t>
    </dgm:pt>
    <dgm:pt modelId="{D2BCCFE7-34A2-4A9E-BEC4-4D2ABCD35EAD}" type="sibTrans" cxnId="{B2D15AAA-6AF8-44A5-B352-BEDC35714E0C}">
      <dgm:prSet/>
      <dgm:spPr/>
      <dgm:t>
        <a:bodyPr/>
        <a:lstStyle/>
        <a:p>
          <a:endParaRPr lang="en-US"/>
        </a:p>
      </dgm:t>
    </dgm:pt>
    <dgm:pt modelId="{CBC689F8-3E17-434E-A24B-6B9627D28AE1}">
      <dgm:prSet custT="1"/>
      <dgm:spPr/>
      <dgm:t>
        <a:bodyPr/>
        <a:lstStyle/>
        <a:p>
          <a:r>
            <a:rPr lang="en-US" sz="2000" b="0" i="0" baseline="0">
              <a:latin typeface="+mj-lt"/>
            </a:rPr>
            <a:t>Essential readings or materials reserved for 3-Days.</a:t>
          </a:r>
          <a:endParaRPr lang="en-US" sz="2000">
            <a:latin typeface="+mj-lt"/>
          </a:endParaRPr>
        </a:p>
      </dgm:t>
    </dgm:pt>
    <dgm:pt modelId="{2B1F3AC9-9A08-4C1E-BD25-A9192D3AB42F}" type="parTrans" cxnId="{1437A477-47FD-4D7D-B4C2-2E48EDE8ECA2}">
      <dgm:prSet/>
      <dgm:spPr/>
      <dgm:t>
        <a:bodyPr/>
        <a:lstStyle/>
        <a:p>
          <a:endParaRPr lang="en-US"/>
        </a:p>
      </dgm:t>
    </dgm:pt>
    <dgm:pt modelId="{AB3B6CB6-76B2-4DFA-817B-529D8BF63D78}" type="sibTrans" cxnId="{1437A477-47FD-4D7D-B4C2-2E48EDE8ECA2}">
      <dgm:prSet/>
      <dgm:spPr/>
      <dgm:t>
        <a:bodyPr/>
        <a:lstStyle/>
        <a:p>
          <a:endParaRPr lang="en-US"/>
        </a:p>
      </dgm:t>
    </dgm:pt>
    <dgm:pt modelId="{BF758B8F-F6BD-460E-8DE2-7278885E4AB9}">
      <dgm:prSet custT="1"/>
      <dgm:spPr/>
      <dgm:t>
        <a:bodyPr/>
        <a:lstStyle/>
        <a:p>
          <a:r>
            <a:rPr lang="en-US" sz="2000" b="1" i="0" baseline="0">
              <a:latin typeface="+mj-lt"/>
            </a:rPr>
            <a:t>Periodicals</a:t>
          </a:r>
          <a:endParaRPr lang="en-US" sz="2000">
            <a:latin typeface="+mj-lt"/>
          </a:endParaRPr>
        </a:p>
      </dgm:t>
    </dgm:pt>
    <dgm:pt modelId="{1620BADC-56F7-4246-BFB7-525FC66267B2}" type="parTrans" cxnId="{0402771D-2FBF-42C0-BD60-108C844E2661}">
      <dgm:prSet/>
      <dgm:spPr/>
      <dgm:t>
        <a:bodyPr/>
        <a:lstStyle/>
        <a:p>
          <a:endParaRPr lang="en-US"/>
        </a:p>
      </dgm:t>
    </dgm:pt>
    <dgm:pt modelId="{955CB5B2-5B2B-4436-91B1-7289B91F6498}" type="sibTrans" cxnId="{0402771D-2FBF-42C0-BD60-108C844E2661}">
      <dgm:prSet/>
      <dgm:spPr/>
      <dgm:t>
        <a:bodyPr/>
        <a:lstStyle/>
        <a:p>
          <a:endParaRPr lang="en-US"/>
        </a:p>
      </dgm:t>
    </dgm:pt>
    <dgm:pt modelId="{BF883E6A-6C44-4BE9-A730-28B7D350375E}">
      <dgm:prSet custT="1"/>
      <dgm:spPr/>
      <dgm:t>
        <a:bodyPr/>
        <a:lstStyle/>
        <a:p>
          <a:r>
            <a:rPr lang="en-GB" sz="2000" b="0" i="0" baseline="0" dirty="0">
              <a:latin typeface="+mj-lt"/>
            </a:rPr>
            <a:t>Scholarly journals, professional and trade journals, magazines, as well as newspapers</a:t>
          </a:r>
          <a:endParaRPr lang="en-US" sz="2000" dirty="0">
            <a:latin typeface="+mj-lt"/>
          </a:endParaRPr>
        </a:p>
      </dgm:t>
    </dgm:pt>
    <dgm:pt modelId="{9B1E0A82-EFDF-4C51-AC14-E8D7F491F79B}" type="parTrans" cxnId="{A3B05940-7039-48CF-AD6E-936AC43A362F}">
      <dgm:prSet/>
      <dgm:spPr/>
      <dgm:t>
        <a:bodyPr/>
        <a:lstStyle/>
        <a:p>
          <a:endParaRPr lang="en-US"/>
        </a:p>
      </dgm:t>
    </dgm:pt>
    <dgm:pt modelId="{EBE0607E-C7F9-47DC-975D-DDDD1A1A7133}" type="sibTrans" cxnId="{A3B05940-7039-48CF-AD6E-936AC43A362F}">
      <dgm:prSet/>
      <dgm:spPr/>
      <dgm:t>
        <a:bodyPr/>
        <a:lstStyle/>
        <a:p>
          <a:endParaRPr lang="en-US"/>
        </a:p>
      </dgm:t>
    </dgm:pt>
    <dgm:pt modelId="{10B4DA8B-9366-44D4-9DD5-9B58819474BC}">
      <dgm:prSet custT="1"/>
      <dgm:spPr/>
      <dgm:t>
        <a:bodyPr/>
        <a:lstStyle/>
        <a:p>
          <a:r>
            <a:rPr lang="en-GB" sz="2000" b="1" i="0" baseline="0">
              <a:latin typeface="+mj-lt"/>
            </a:rPr>
            <a:t>Multi-media Collection</a:t>
          </a:r>
          <a:endParaRPr lang="en-US" sz="2000">
            <a:latin typeface="+mj-lt"/>
          </a:endParaRPr>
        </a:p>
      </dgm:t>
    </dgm:pt>
    <dgm:pt modelId="{94749159-7B1E-49D1-AE77-5637CA65B141}" type="parTrans" cxnId="{1591BA88-681A-4B22-A1A2-3A07BDEC3AEF}">
      <dgm:prSet/>
      <dgm:spPr/>
      <dgm:t>
        <a:bodyPr/>
        <a:lstStyle/>
        <a:p>
          <a:endParaRPr lang="en-US"/>
        </a:p>
      </dgm:t>
    </dgm:pt>
    <dgm:pt modelId="{0C3A836F-4CA2-47FC-9ABA-1617A6C03293}" type="sibTrans" cxnId="{1591BA88-681A-4B22-A1A2-3A07BDEC3AEF}">
      <dgm:prSet/>
      <dgm:spPr/>
      <dgm:t>
        <a:bodyPr/>
        <a:lstStyle/>
        <a:p>
          <a:endParaRPr lang="en-US"/>
        </a:p>
      </dgm:t>
    </dgm:pt>
    <dgm:pt modelId="{2F35C96A-7559-412F-88AC-AB94DE43D98D}">
      <dgm:prSet custT="1"/>
      <dgm:spPr/>
      <dgm:t>
        <a:bodyPr/>
        <a:lstStyle/>
        <a:p>
          <a:r>
            <a:rPr lang="en-US" sz="2000" b="0" i="0" baseline="0" dirty="0">
              <a:latin typeface="+mj-lt"/>
            </a:rPr>
            <a:t>Mainly </a:t>
          </a:r>
          <a:r>
            <a:rPr lang="en-GB" sz="2000" b="0" i="0" baseline="0" dirty="0">
              <a:latin typeface="+mj-lt"/>
            </a:rPr>
            <a:t>DVDs and DVD-ROMs </a:t>
          </a:r>
          <a:endParaRPr lang="en-US" sz="2000" dirty="0">
            <a:latin typeface="+mj-lt"/>
          </a:endParaRPr>
        </a:p>
      </dgm:t>
    </dgm:pt>
    <dgm:pt modelId="{624309B4-0661-40E6-8FA6-AC859F202371}" type="parTrans" cxnId="{84936780-E7B4-4929-B82D-2688532BC799}">
      <dgm:prSet/>
      <dgm:spPr/>
      <dgm:t>
        <a:bodyPr/>
        <a:lstStyle/>
        <a:p>
          <a:endParaRPr lang="en-US"/>
        </a:p>
      </dgm:t>
    </dgm:pt>
    <dgm:pt modelId="{2DECE2CC-157A-4680-8946-FCB8B721A6CD}" type="sibTrans" cxnId="{84936780-E7B4-4929-B82D-2688532BC799}">
      <dgm:prSet/>
      <dgm:spPr/>
      <dgm:t>
        <a:bodyPr/>
        <a:lstStyle/>
        <a:p>
          <a:endParaRPr lang="en-US"/>
        </a:p>
      </dgm:t>
    </dgm:pt>
    <dgm:pt modelId="{DA4244DE-8A1A-400C-802D-5C244DA87587}" type="pres">
      <dgm:prSet presAssocID="{D32D5B5C-EE73-4FC7-8790-FADFF258F4A2}" presName="matrix" presStyleCnt="0">
        <dgm:presLayoutVars>
          <dgm:chMax val="1"/>
          <dgm:dir/>
          <dgm:resizeHandles val="exact"/>
        </dgm:presLayoutVars>
      </dgm:prSet>
      <dgm:spPr/>
    </dgm:pt>
    <dgm:pt modelId="{33A1942C-D635-4635-A427-7F130FD05938}" type="pres">
      <dgm:prSet presAssocID="{D32D5B5C-EE73-4FC7-8790-FADFF258F4A2}" presName="diamond" presStyleLbl="bgShp" presStyleIdx="0" presStyleCnt="1"/>
      <dgm:spPr/>
    </dgm:pt>
    <dgm:pt modelId="{11CD0B15-95BA-45AA-B8F7-C57F0629C71A}" type="pres">
      <dgm:prSet presAssocID="{D32D5B5C-EE73-4FC7-8790-FADFF258F4A2}" presName="quad1" presStyleLbl="node1" presStyleIdx="0" presStyleCnt="4">
        <dgm:presLayoutVars>
          <dgm:chMax val="0"/>
          <dgm:chPref val="0"/>
          <dgm:bulletEnabled val="1"/>
        </dgm:presLayoutVars>
      </dgm:prSet>
      <dgm:spPr/>
    </dgm:pt>
    <dgm:pt modelId="{C95052E7-F621-440C-8537-4E4167223399}" type="pres">
      <dgm:prSet presAssocID="{D32D5B5C-EE73-4FC7-8790-FADFF258F4A2}" presName="quad2" presStyleLbl="node1" presStyleIdx="1" presStyleCnt="4">
        <dgm:presLayoutVars>
          <dgm:chMax val="0"/>
          <dgm:chPref val="0"/>
          <dgm:bulletEnabled val="1"/>
        </dgm:presLayoutVars>
      </dgm:prSet>
      <dgm:spPr/>
    </dgm:pt>
    <dgm:pt modelId="{9A78B0A1-8FF4-4D5A-9C42-9B349278DBD0}" type="pres">
      <dgm:prSet presAssocID="{D32D5B5C-EE73-4FC7-8790-FADFF258F4A2}" presName="quad3" presStyleLbl="node1" presStyleIdx="2" presStyleCnt="4">
        <dgm:presLayoutVars>
          <dgm:chMax val="0"/>
          <dgm:chPref val="0"/>
          <dgm:bulletEnabled val="1"/>
        </dgm:presLayoutVars>
      </dgm:prSet>
      <dgm:spPr/>
    </dgm:pt>
    <dgm:pt modelId="{95326E50-5D56-4745-B314-8B6D4EF2D7E1}" type="pres">
      <dgm:prSet presAssocID="{D32D5B5C-EE73-4FC7-8790-FADFF258F4A2}" presName="quad4" presStyleLbl="node1" presStyleIdx="3" presStyleCnt="4">
        <dgm:presLayoutVars>
          <dgm:chMax val="0"/>
          <dgm:chPref val="0"/>
          <dgm:bulletEnabled val="1"/>
        </dgm:presLayoutVars>
      </dgm:prSet>
      <dgm:spPr/>
    </dgm:pt>
  </dgm:ptLst>
  <dgm:cxnLst>
    <dgm:cxn modelId="{F0D42D04-8F68-4AD8-9E4D-CA6DF517C0FA}" srcId="{571771C5-61E1-41E7-AB77-BA13FB0B6DF8}" destId="{F6CBC387-2FBE-4604-8BAF-2E36CE410271}" srcOrd="0" destOrd="0" parTransId="{4971215D-C91B-43D2-9D54-04DC6D7DEFDA}" sibTransId="{9DA1FD88-91BC-4A52-81E1-5A3F40322615}"/>
    <dgm:cxn modelId="{7EAB910B-32DC-460A-A654-857C565232C8}" type="presOf" srcId="{F6CBC387-2FBE-4604-8BAF-2E36CE410271}" destId="{11CD0B15-95BA-45AA-B8F7-C57F0629C71A}" srcOrd="0" destOrd="1" presId="urn:microsoft.com/office/officeart/2005/8/layout/matrix3"/>
    <dgm:cxn modelId="{5E0ADD10-5417-4392-B4F0-517ED1044312}" type="presOf" srcId="{CBC689F8-3E17-434E-A24B-6B9627D28AE1}" destId="{C95052E7-F621-440C-8537-4E4167223399}" srcOrd="0" destOrd="1" presId="urn:microsoft.com/office/officeart/2005/8/layout/matrix3"/>
    <dgm:cxn modelId="{0402771D-2FBF-42C0-BD60-108C844E2661}" srcId="{D32D5B5C-EE73-4FC7-8790-FADFF258F4A2}" destId="{BF758B8F-F6BD-460E-8DE2-7278885E4AB9}" srcOrd="2" destOrd="0" parTransId="{1620BADC-56F7-4246-BFB7-525FC66267B2}" sibTransId="{955CB5B2-5B2B-4436-91B1-7289B91F6498}"/>
    <dgm:cxn modelId="{C9F35C20-A5F7-46FA-B1CB-BC2649F7B221}" type="presOf" srcId="{BF883E6A-6C44-4BE9-A730-28B7D350375E}" destId="{9A78B0A1-8FF4-4D5A-9C42-9B349278DBD0}" srcOrd="0" destOrd="1" presId="urn:microsoft.com/office/officeart/2005/8/layout/matrix3"/>
    <dgm:cxn modelId="{DF187528-10E8-4DAC-91A6-939ADFEDCAB5}" type="presOf" srcId="{10B4DA8B-9366-44D4-9DD5-9B58819474BC}" destId="{95326E50-5D56-4745-B314-8B6D4EF2D7E1}" srcOrd="0" destOrd="0" presId="urn:microsoft.com/office/officeart/2005/8/layout/matrix3"/>
    <dgm:cxn modelId="{A3B05940-7039-48CF-AD6E-936AC43A362F}" srcId="{BF758B8F-F6BD-460E-8DE2-7278885E4AB9}" destId="{BF883E6A-6C44-4BE9-A730-28B7D350375E}" srcOrd="0" destOrd="0" parTransId="{9B1E0A82-EFDF-4C51-AC14-E8D7F491F79B}" sibTransId="{EBE0607E-C7F9-47DC-975D-DDDD1A1A7133}"/>
    <dgm:cxn modelId="{9E37C761-2781-4B1B-892F-ACC89EF48ACD}" type="presOf" srcId="{BF758B8F-F6BD-460E-8DE2-7278885E4AB9}" destId="{9A78B0A1-8FF4-4D5A-9C42-9B349278DBD0}" srcOrd="0" destOrd="0" presId="urn:microsoft.com/office/officeart/2005/8/layout/matrix3"/>
    <dgm:cxn modelId="{1437A477-47FD-4D7D-B4C2-2E48EDE8ECA2}" srcId="{D003559E-959B-4D71-9AA2-5F54855D69AA}" destId="{CBC689F8-3E17-434E-A24B-6B9627D28AE1}" srcOrd="0" destOrd="0" parTransId="{2B1F3AC9-9A08-4C1E-BD25-A9192D3AB42F}" sibTransId="{AB3B6CB6-76B2-4DFA-817B-529D8BF63D78}"/>
    <dgm:cxn modelId="{9BB6E77B-4D61-4FB8-A774-03ACBB64E689}" type="presOf" srcId="{D003559E-959B-4D71-9AA2-5F54855D69AA}" destId="{C95052E7-F621-440C-8537-4E4167223399}" srcOrd="0" destOrd="0" presId="urn:microsoft.com/office/officeart/2005/8/layout/matrix3"/>
    <dgm:cxn modelId="{84936780-E7B4-4929-B82D-2688532BC799}" srcId="{10B4DA8B-9366-44D4-9DD5-9B58819474BC}" destId="{2F35C96A-7559-412F-88AC-AB94DE43D98D}" srcOrd="0" destOrd="0" parTransId="{624309B4-0661-40E6-8FA6-AC859F202371}" sibTransId="{2DECE2CC-157A-4680-8946-FCB8B721A6CD}"/>
    <dgm:cxn modelId="{1591BA88-681A-4B22-A1A2-3A07BDEC3AEF}" srcId="{D32D5B5C-EE73-4FC7-8790-FADFF258F4A2}" destId="{10B4DA8B-9366-44D4-9DD5-9B58819474BC}" srcOrd="3" destOrd="0" parTransId="{94749159-7B1E-49D1-AE77-5637CA65B141}" sibTransId="{0C3A836F-4CA2-47FC-9ABA-1617A6C03293}"/>
    <dgm:cxn modelId="{B2D15AAA-6AF8-44A5-B352-BEDC35714E0C}" srcId="{D32D5B5C-EE73-4FC7-8790-FADFF258F4A2}" destId="{D003559E-959B-4D71-9AA2-5F54855D69AA}" srcOrd="1" destOrd="0" parTransId="{2CE002A9-B1AE-48B5-ADB2-D43C8E0ABE03}" sibTransId="{D2BCCFE7-34A2-4A9E-BEC4-4D2ABCD35EAD}"/>
    <dgm:cxn modelId="{C5DB2EB9-CB12-48D9-88F9-F7B9BABB8AA4}" type="presOf" srcId="{571771C5-61E1-41E7-AB77-BA13FB0B6DF8}" destId="{11CD0B15-95BA-45AA-B8F7-C57F0629C71A}" srcOrd="0" destOrd="0" presId="urn:microsoft.com/office/officeart/2005/8/layout/matrix3"/>
    <dgm:cxn modelId="{C1F4BBCC-CD34-429A-8719-098EEE4A9E18}" type="presOf" srcId="{D32D5B5C-EE73-4FC7-8790-FADFF258F4A2}" destId="{DA4244DE-8A1A-400C-802D-5C244DA87587}" srcOrd="0" destOrd="0" presId="urn:microsoft.com/office/officeart/2005/8/layout/matrix3"/>
    <dgm:cxn modelId="{099A1FCE-602A-47C6-95C2-263855A508FD}" type="presOf" srcId="{2F35C96A-7559-412F-88AC-AB94DE43D98D}" destId="{95326E50-5D56-4745-B314-8B6D4EF2D7E1}" srcOrd="0" destOrd="1" presId="urn:microsoft.com/office/officeart/2005/8/layout/matrix3"/>
    <dgm:cxn modelId="{A40CD4E2-EA13-4B1C-A51F-97AF8AC8A1E5}" srcId="{D32D5B5C-EE73-4FC7-8790-FADFF258F4A2}" destId="{571771C5-61E1-41E7-AB77-BA13FB0B6DF8}" srcOrd="0" destOrd="0" parTransId="{82EA69A4-5A8E-4876-9820-A55630EB5D46}" sibTransId="{AFCBD303-4F87-40FE-BD8D-978874330D67}"/>
    <dgm:cxn modelId="{092E312F-26CC-4ACA-9495-5145B7903B36}" type="presParOf" srcId="{DA4244DE-8A1A-400C-802D-5C244DA87587}" destId="{33A1942C-D635-4635-A427-7F130FD05938}" srcOrd="0" destOrd="0" presId="urn:microsoft.com/office/officeart/2005/8/layout/matrix3"/>
    <dgm:cxn modelId="{22285BCC-8B51-4DF1-AB87-79825B504BF7}" type="presParOf" srcId="{DA4244DE-8A1A-400C-802D-5C244DA87587}" destId="{11CD0B15-95BA-45AA-B8F7-C57F0629C71A}" srcOrd="1" destOrd="0" presId="urn:microsoft.com/office/officeart/2005/8/layout/matrix3"/>
    <dgm:cxn modelId="{3374DF11-4FCB-429B-A47E-C55D488C74D6}" type="presParOf" srcId="{DA4244DE-8A1A-400C-802D-5C244DA87587}" destId="{C95052E7-F621-440C-8537-4E4167223399}" srcOrd="2" destOrd="0" presId="urn:microsoft.com/office/officeart/2005/8/layout/matrix3"/>
    <dgm:cxn modelId="{5AAC6D4D-C545-41EC-85A2-14ECD3E5EBE7}" type="presParOf" srcId="{DA4244DE-8A1A-400C-802D-5C244DA87587}" destId="{9A78B0A1-8FF4-4D5A-9C42-9B349278DBD0}" srcOrd="3" destOrd="0" presId="urn:microsoft.com/office/officeart/2005/8/layout/matrix3"/>
    <dgm:cxn modelId="{3BBBD32B-C5B4-4EB6-99A6-98EC6ABA64D2}" type="presParOf" srcId="{DA4244DE-8A1A-400C-802D-5C244DA87587}" destId="{95326E50-5D56-4745-B314-8B6D4EF2D7E1}" srcOrd="4" destOrd="0" presId="urn:microsoft.com/office/officeart/2005/8/layout/matrix3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EAC4FF-DFAA-4C58-A65E-9B2527C86D21}" type="doc">
      <dgm:prSet loTypeId="urn:microsoft.com/office/officeart/2018/5/layout/IconLeafLabelList" loCatId="icon" qsTypeId="urn:microsoft.com/office/officeart/2005/8/quickstyle/simple1" qsCatId="simple" csTypeId="urn:microsoft.com/office/officeart/2018/5/colors/Iconchunking_neutralicon_colorful1" csCatId="colorful" phldr="1"/>
      <dgm:spPr/>
      <dgm:t>
        <a:bodyPr/>
        <a:lstStyle/>
        <a:p>
          <a:endParaRPr lang="en-US"/>
        </a:p>
      </dgm:t>
    </dgm:pt>
    <dgm:pt modelId="{703CE094-D7D9-4FD5-8DCA-F979D89E3C83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>
              <a:latin typeface="+mj-lt"/>
            </a:rPr>
            <a:t>Orientations: to familiarize new student with the library resources</a:t>
          </a:r>
          <a:endParaRPr lang="en-US">
            <a:latin typeface="+mj-lt"/>
          </a:endParaRPr>
        </a:p>
      </dgm:t>
    </dgm:pt>
    <dgm:pt modelId="{A3E978CC-2980-4DCF-A5FD-BB87B4ACBF75}" type="parTrans" cxnId="{0BDF2C01-D24A-4F85-A355-6827F5CE22FA}">
      <dgm:prSet/>
      <dgm:spPr/>
      <dgm:t>
        <a:bodyPr/>
        <a:lstStyle/>
        <a:p>
          <a:endParaRPr lang="en-US"/>
        </a:p>
      </dgm:t>
    </dgm:pt>
    <dgm:pt modelId="{B4FA0F20-7AAA-4091-BCCE-599BDB4D3BB4}" type="sibTrans" cxnId="{0BDF2C01-D24A-4F85-A355-6827F5CE22FA}">
      <dgm:prSet/>
      <dgm:spPr/>
      <dgm:t>
        <a:bodyPr/>
        <a:lstStyle/>
        <a:p>
          <a:endParaRPr lang="en-US"/>
        </a:p>
      </dgm:t>
    </dgm:pt>
    <dgm:pt modelId="{5008C84F-F517-46C7-8874-ACA354BEDACE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>
              <a:latin typeface="+mj-lt"/>
            </a:rPr>
            <a:t>Workshops: to introduce library services and search skills for assignments</a:t>
          </a:r>
          <a:endParaRPr lang="en-US">
            <a:latin typeface="+mj-lt"/>
          </a:endParaRPr>
        </a:p>
      </dgm:t>
    </dgm:pt>
    <dgm:pt modelId="{98430FC8-F4C1-43E2-B839-51D315F28B79}" type="parTrans" cxnId="{F4F47DCF-E8AD-4F07-9ABB-629D1E1B0B5E}">
      <dgm:prSet/>
      <dgm:spPr/>
      <dgm:t>
        <a:bodyPr/>
        <a:lstStyle/>
        <a:p>
          <a:endParaRPr lang="en-US"/>
        </a:p>
      </dgm:t>
    </dgm:pt>
    <dgm:pt modelId="{F9805BAD-2DCA-45E6-AE38-05339EB6D2DE}" type="sibTrans" cxnId="{F4F47DCF-E8AD-4F07-9ABB-629D1E1B0B5E}">
      <dgm:prSet/>
      <dgm:spPr/>
      <dgm:t>
        <a:bodyPr/>
        <a:lstStyle/>
        <a:p>
          <a:endParaRPr lang="en-US"/>
        </a:p>
      </dgm:t>
    </dgm:pt>
    <dgm:pt modelId="{D161771F-0F54-47F4-AD13-3850DDC9BF9F}">
      <dgm:prSet/>
      <dgm:spPr/>
      <dgm:t>
        <a:bodyPr/>
        <a:lstStyle/>
        <a:p>
          <a:pPr>
            <a:lnSpc>
              <a:spcPct val="100000"/>
            </a:lnSpc>
            <a:defRPr cap="all"/>
          </a:pPr>
          <a:r>
            <a:rPr lang="en-US" b="1">
              <a:latin typeface="+mj-lt"/>
            </a:rPr>
            <a:t>Reference management tools</a:t>
          </a:r>
          <a:endParaRPr lang="en-US">
            <a:latin typeface="+mj-lt"/>
          </a:endParaRPr>
        </a:p>
      </dgm:t>
    </dgm:pt>
    <dgm:pt modelId="{E0C5FBBD-7736-4011-94ED-3CBC4F95186F}" type="parTrans" cxnId="{B90C1E94-148C-42E8-BF8B-D3E8D0FE34A0}">
      <dgm:prSet/>
      <dgm:spPr/>
      <dgm:t>
        <a:bodyPr/>
        <a:lstStyle/>
        <a:p>
          <a:endParaRPr lang="en-US"/>
        </a:p>
      </dgm:t>
    </dgm:pt>
    <dgm:pt modelId="{FEE55957-F4C1-44A4-B224-CE8173F4F85E}" type="sibTrans" cxnId="{B90C1E94-148C-42E8-BF8B-D3E8D0FE34A0}">
      <dgm:prSet/>
      <dgm:spPr/>
      <dgm:t>
        <a:bodyPr/>
        <a:lstStyle/>
        <a:p>
          <a:endParaRPr lang="en-US"/>
        </a:p>
      </dgm:t>
    </dgm:pt>
    <dgm:pt modelId="{A5349202-1AE0-409A-89E8-BB00338AD558}" type="pres">
      <dgm:prSet presAssocID="{98EAC4FF-DFAA-4C58-A65E-9B2527C86D21}" presName="root" presStyleCnt="0">
        <dgm:presLayoutVars>
          <dgm:dir/>
          <dgm:resizeHandles val="exact"/>
        </dgm:presLayoutVars>
      </dgm:prSet>
      <dgm:spPr/>
    </dgm:pt>
    <dgm:pt modelId="{A0A156E1-9F55-4A87-94DF-8E8631781DBD}" type="pres">
      <dgm:prSet presAssocID="{703CE094-D7D9-4FD5-8DCA-F979D89E3C83}" presName="compNode" presStyleCnt="0"/>
      <dgm:spPr/>
    </dgm:pt>
    <dgm:pt modelId="{7D6C471F-269A-44E6-B2AB-C09F094581CD}" type="pres">
      <dgm:prSet presAssocID="{703CE094-D7D9-4FD5-8DCA-F979D89E3C83}" presName="iconBgRect" presStyleLbl="bgShp" presStyleIdx="0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6554CED5-37AF-48E2-A918-1FCADCCE6DEB}" type="pres">
      <dgm:prSet presAssocID="{703CE094-D7D9-4FD5-8DCA-F979D89E3C83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 on Shelf"/>
        </a:ext>
      </dgm:extLst>
    </dgm:pt>
    <dgm:pt modelId="{2631F151-BDCF-4025-AB0C-E074769D6B1D}" type="pres">
      <dgm:prSet presAssocID="{703CE094-D7D9-4FD5-8DCA-F979D89E3C83}" presName="spaceRect" presStyleCnt="0"/>
      <dgm:spPr/>
    </dgm:pt>
    <dgm:pt modelId="{8C7173F1-C7A5-491B-9FB2-0E126B1D268E}" type="pres">
      <dgm:prSet presAssocID="{703CE094-D7D9-4FD5-8DCA-F979D89E3C83}" presName="textRect" presStyleLbl="revTx" presStyleIdx="0" presStyleCnt="3">
        <dgm:presLayoutVars>
          <dgm:chMax val="1"/>
          <dgm:chPref val="1"/>
        </dgm:presLayoutVars>
      </dgm:prSet>
      <dgm:spPr/>
    </dgm:pt>
    <dgm:pt modelId="{1B78A2E0-12A8-47F0-B806-C644175331C0}" type="pres">
      <dgm:prSet presAssocID="{B4FA0F20-7AAA-4091-BCCE-599BDB4D3BB4}" presName="sibTrans" presStyleCnt="0"/>
      <dgm:spPr/>
    </dgm:pt>
    <dgm:pt modelId="{BA32C6AE-B0A2-4E3B-8D5D-C317931DDF45}" type="pres">
      <dgm:prSet presAssocID="{5008C84F-F517-46C7-8874-ACA354BEDACE}" presName="compNode" presStyleCnt="0"/>
      <dgm:spPr/>
    </dgm:pt>
    <dgm:pt modelId="{5C27246B-494C-4989-90FE-9CB40DC0D348}" type="pres">
      <dgm:prSet presAssocID="{5008C84F-F517-46C7-8874-ACA354BEDACE}" presName="iconBgRect" presStyleLbl="bgShp" presStyleIdx="1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3EA0A3A1-7D1F-4A8B-9B9A-DA1908619ABA}" type="pres">
      <dgm:prSet presAssocID="{5008C84F-F517-46C7-8874-ACA354BEDACE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oks"/>
        </a:ext>
      </dgm:extLst>
    </dgm:pt>
    <dgm:pt modelId="{B549512F-0556-4889-92B1-DB553811C149}" type="pres">
      <dgm:prSet presAssocID="{5008C84F-F517-46C7-8874-ACA354BEDACE}" presName="spaceRect" presStyleCnt="0"/>
      <dgm:spPr/>
    </dgm:pt>
    <dgm:pt modelId="{1033FBA6-4FA1-4588-8A0E-99E9917E89C9}" type="pres">
      <dgm:prSet presAssocID="{5008C84F-F517-46C7-8874-ACA354BEDACE}" presName="textRect" presStyleLbl="revTx" presStyleIdx="1" presStyleCnt="3">
        <dgm:presLayoutVars>
          <dgm:chMax val="1"/>
          <dgm:chPref val="1"/>
        </dgm:presLayoutVars>
      </dgm:prSet>
      <dgm:spPr/>
    </dgm:pt>
    <dgm:pt modelId="{2FB4B1AE-3296-4929-97AA-3A9052005FD5}" type="pres">
      <dgm:prSet presAssocID="{F9805BAD-2DCA-45E6-AE38-05339EB6D2DE}" presName="sibTrans" presStyleCnt="0"/>
      <dgm:spPr/>
    </dgm:pt>
    <dgm:pt modelId="{88995AE2-FCA3-4528-8A9A-23D1476233D7}" type="pres">
      <dgm:prSet presAssocID="{D161771F-0F54-47F4-AD13-3850DDC9BF9F}" presName="compNode" presStyleCnt="0"/>
      <dgm:spPr/>
    </dgm:pt>
    <dgm:pt modelId="{EA946E6D-F1DC-4C25-9270-D8B989F7B733}" type="pres">
      <dgm:prSet presAssocID="{D161771F-0F54-47F4-AD13-3850DDC9BF9F}" presName="iconBgRect" presStyleLbl="bgShp" presStyleIdx="2" presStyleCnt="3"/>
      <dgm:spPr>
        <a:prstGeom prst="round2DiagRect">
          <a:avLst>
            <a:gd name="adj1" fmla="val 29727"/>
            <a:gd name="adj2" fmla="val 0"/>
          </a:avLst>
        </a:prstGeom>
      </dgm:spPr>
    </dgm:pt>
    <dgm:pt modelId="{A2B5E126-7C76-4869-9687-46FEF31718AF}" type="pres">
      <dgm:prSet presAssocID="{D161771F-0F54-47F4-AD13-3850DDC9BF9F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Checkmark"/>
        </a:ext>
      </dgm:extLst>
    </dgm:pt>
    <dgm:pt modelId="{64DC0E78-08D8-411A-A2C8-3E368CE4F50A}" type="pres">
      <dgm:prSet presAssocID="{D161771F-0F54-47F4-AD13-3850DDC9BF9F}" presName="spaceRect" presStyleCnt="0"/>
      <dgm:spPr/>
    </dgm:pt>
    <dgm:pt modelId="{B35210A2-2E0C-4431-AF98-8C14B00D0911}" type="pres">
      <dgm:prSet presAssocID="{D161771F-0F54-47F4-AD13-3850DDC9BF9F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0BDF2C01-D24A-4F85-A355-6827F5CE22FA}" srcId="{98EAC4FF-DFAA-4C58-A65E-9B2527C86D21}" destId="{703CE094-D7D9-4FD5-8DCA-F979D89E3C83}" srcOrd="0" destOrd="0" parTransId="{A3E978CC-2980-4DCF-A5FD-BB87B4ACBF75}" sibTransId="{B4FA0F20-7AAA-4091-BCCE-599BDB4D3BB4}"/>
    <dgm:cxn modelId="{65D37652-9767-494D-9FD4-5ED95BD1318F}" type="presOf" srcId="{5008C84F-F517-46C7-8874-ACA354BEDACE}" destId="{1033FBA6-4FA1-4588-8A0E-99E9917E89C9}" srcOrd="0" destOrd="0" presId="urn:microsoft.com/office/officeart/2018/5/layout/IconLeafLabelList"/>
    <dgm:cxn modelId="{B90C1E94-148C-42E8-BF8B-D3E8D0FE34A0}" srcId="{98EAC4FF-DFAA-4C58-A65E-9B2527C86D21}" destId="{D161771F-0F54-47F4-AD13-3850DDC9BF9F}" srcOrd="2" destOrd="0" parTransId="{E0C5FBBD-7736-4011-94ED-3CBC4F95186F}" sibTransId="{FEE55957-F4C1-44A4-B224-CE8173F4F85E}"/>
    <dgm:cxn modelId="{CEA6E2AA-B935-424C-86CD-5E75A1F9AF55}" type="presOf" srcId="{703CE094-D7D9-4FD5-8DCA-F979D89E3C83}" destId="{8C7173F1-C7A5-491B-9FB2-0E126B1D268E}" srcOrd="0" destOrd="0" presId="urn:microsoft.com/office/officeart/2018/5/layout/IconLeafLabelList"/>
    <dgm:cxn modelId="{F4F47DCF-E8AD-4F07-9ABB-629D1E1B0B5E}" srcId="{98EAC4FF-DFAA-4C58-A65E-9B2527C86D21}" destId="{5008C84F-F517-46C7-8874-ACA354BEDACE}" srcOrd="1" destOrd="0" parTransId="{98430FC8-F4C1-43E2-B839-51D315F28B79}" sibTransId="{F9805BAD-2DCA-45E6-AE38-05339EB6D2DE}"/>
    <dgm:cxn modelId="{4B06C9D6-14EE-4004-9C62-14449DD0370E}" type="presOf" srcId="{98EAC4FF-DFAA-4C58-A65E-9B2527C86D21}" destId="{A5349202-1AE0-409A-89E8-BB00338AD558}" srcOrd="0" destOrd="0" presId="urn:microsoft.com/office/officeart/2018/5/layout/IconLeafLabelList"/>
    <dgm:cxn modelId="{45E951F1-C96D-43B3-A4C2-4189C7B77BAB}" type="presOf" srcId="{D161771F-0F54-47F4-AD13-3850DDC9BF9F}" destId="{B35210A2-2E0C-4431-AF98-8C14B00D0911}" srcOrd="0" destOrd="0" presId="urn:microsoft.com/office/officeart/2018/5/layout/IconLeafLabelList"/>
    <dgm:cxn modelId="{2BE8CCDE-8F93-4FAA-A02C-A24ADB0F19D2}" type="presParOf" srcId="{A5349202-1AE0-409A-89E8-BB00338AD558}" destId="{A0A156E1-9F55-4A87-94DF-8E8631781DBD}" srcOrd="0" destOrd="0" presId="urn:microsoft.com/office/officeart/2018/5/layout/IconLeafLabelList"/>
    <dgm:cxn modelId="{75E247D5-F46B-4682-96D1-EF24431C8E59}" type="presParOf" srcId="{A0A156E1-9F55-4A87-94DF-8E8631781DBD}" destId="{7D6C471F-269A-44E6-B2AB-C09F094581CD}" srcOrd="0" destOrd="0" presId="urn:microsoft.com/office/officeart/2018/5/layout/IconLeafLabelList"/>
    <dgm:cxn modelId="{30E595E4-9BA7-4434-9468-B25345644A76}" type="presParOf" srcId="{A0A156E1-9F55-4A87-94DF-8E8631781DBD}" destId="{6554CED5-37AF-48E2-A918-1FCADCCE6DEB}" srcOrd="1" destOrd="0" presId="urn:microsoft.com/office/officeart/2018/5/layout/IconLeafLabelList"/>
    <dgm:cxn modelId="{4493F952-745A-4F40-A55F-92CD732F61B1}" type="presParOf" srcId="{A0A156E1-9F55-4A87-94DF-8E8631781DBD}" destId="{2631F151-BDCF-4025-AB0C-E074769D6B1D}" srcOrd="2" destOrd="0" presId="urn:microsoft.com/office/officeart/2018/5/layout/IconLeafLabelList"/>
    <dgm:cxn modelId="{56195BC2-15F3-46CB-92F6-FE033821ED99}" type="presParOf" srcId="{A0A156E1-9F55-4A87-94DF-8E8631781DBD}" destId="{8C7173F1-C7A5-491B-9FB2-0E126B1D268E}" srcOrd="3" destOrd="0" presId="urn:microsoft.com/office/officeart/2018/5/layout/IconLeafLabelList"/>
    <dgm:cxn modelId="{D7A258B8-75CB-4D71-8B2E-165576252BEF}" type="presParOf" srcId="{A5349202-1AE0-409A-89E8-BB00338AD558}" destId="{1B78A2E0-12A8-47F0-B806-C644175331C0}" srcOrd="1" destOrd="0" presId="urn:microsoft.com/office/officeart/2018/5/layout/IconLeafLabelList"/>
    <dgm:cxn modelId="{5DB1A170-414E-44D7-8BD6-2C3E8D36E724}" type="presParOf" srcId="{A5349202-1AE0-409A-89E8-BB00338AD558}" destId="{BA32C6AE-B0A2-4E3B-8D5D-C317931DDF45}" srcOrd="2" destOrd="0" presId="urn:microsoft.com/office/officeart/2018/5/layout/IconLeafLabelList"/>
    <dgm:cxn modelId="{214A8DBA-24A3-48F6-81F2-E6007C1246BB}" type="presParOf" srcId="{BA32C6AE-B0A2-4E3B-8D5D-C317931DDF45}" destId="{5C27246B-494C-4989-90FE-9CB40DC0D348}" srcOrd="0" destOrd="0" presId="urn:microsoft.com/office/officeart/2018/5/layout/IconLeafLabelList"/>
    <dgm:cxn modelId="{822EF653-4BB9-468C-8FEE-C2E2834C8D66}" type="presParOf" srcId="{BA32C6AE-B0A2-4E3B-8D5D-C317931DDF45}" destId="{3EA0A3A1-7D1F-4A8B-9B9A-DA1908619ABA}" srcOrd="1" destOrd="0" presId="urn:microsoft.com/office/officeart/2018/5/layout/IconLeafLabelList"/>
    <dgm:cxn modelId="{C99502B1-6710-4A9A-829B-D8D5B541547A}" type="presParOf" srcId="{BA32C6AE-B0A2-4E3B-8D5D-C317931DDF45}" destId="{B549512F-0556-4889-92B1-DB553811C149}" srcOrd="2" destOrd="0" presId="urn:microsoft.com/office/officeart/2018/5/layout/IconLeafLabelList"/>
    <dgm:cxn modelId="{BF603334-0731-40B1-9861-96AE4287BE36}" type="presParOf" srcId="{BA32C6AE-B0A2-4E3B-8D5D-C317931DDF45}" destId="{1033FBA6-4FA1-4588-8A0E-99E9917E89C9}" srcOrd="3" destOrd="0" presId="urn:microsoft.com/office/officeart/2018/5/layout/IconLeafLabelList"/>
    <dgm:cxn modelId="{7E75C403-C428-447E-8130-EF5422394E21}" type="presParOf" srcId="{A5349202-1AE0-409A-89E8-BB00338AD558}" destId="{2FB4B1AE-3296-4929-97AA-3A9052005FD5}" srcOrd="3" destOrd="0" presId="urn:microsoft.com/office/officeart/2018/5/layout/IconLeafLabelList"/>
    <dgm:cxn modelId="{C021B0E2-9211-4FE8-8009-8C2C9A67BD21}" type="presParOf" srcId="{A5349202-1AE0-409A-89E8-BB00338AD558}" destId="{88995AE2-FCA3-4528-8A9A-23D1476233D7}" srcOrd="4" destOrd="0" presId="urn:microsoft.com/office/officeart/2018/5/layout/IconLeafLabelList"/>
    <dgm:cxn modelId="{DFCD78B3-90E5-45B1-AF7C-7C95E4C064CA}" type="presParOf" srcId="{88995AE2-FCA3-4528-8A9A-23D1476233D7}" destId="{EA946E6D-F1DC-4C25-9270-D8B989F7B733}" srcOrd="0" destOrd="0" presId="urn:microsoft.com/office/officeart/2018/5/layout/IconLeafLabelList"/>
    <dgm:cxn modelId="{44F343FE-07F7-4CDD-A197-32753DF58D99}" type="presParOf" srcId="{88995AE2-FCA3-4528-8A9A-23D1476233D7}" destId="{A2B5E126-7C76-4869-9687-46FEF31718AF}" srcOrd="1" destOrd="0" presId="urn:microsoft.com/office/officeart/2018/5/layout/IconLeafLabelList"/>
    <dgm:cxn modelId="{573AEA79-2CE0-444E-BB6F-7EE7EB87256A}" type="presParOf" srcId="{88995AE2-FCA3-4528-8A9A-23D1476233D7}" destId="{64DC0E78-08D8-411A-A2C8-3E368CE4F50A}" srcOrd="2" destOrd="0" presId="urn:microsoft.com/office/officeart/2018/5/layout/IconLeafLabelList"/>
    <dgm:cxn modelId="{C4418067-A687-44CE-8A07-4E663AD40DA6}" type="presParOf" srcId="{88995AE2-FCA3-4528-8A9A-23D1476233D7}" destId="{B35210A2-2E0C-4431-AF98-8C14B00D0911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7A5CC3-17A5-48D3-BE3E-2EE62C50A4E2}">
      <dsp:nvSpPr>
        <dsp:cNvPr id="0" name=""/>
        <dsp:cNvSpPr/>
      </dsp:nvSpPr>
      <dsp:spPr>
        <a:xfrm>
          <a:off x="0" y="1"/>
          <a:ext cx="8075017" cy="100373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F0143B5-24B5-479A-B092-759B9340B1C7}">
      <dsp:nvSpPr>
        <dsp:cNvPr id="0" name=""/>
        <dsp:cNvSpPr/>
      </dsp:nvSpPr>
      <dsp:spPr>
        <a:xfrm>
          <a:off x="303628" y="233499"/>
          <a:ext cx="552051" cy="552051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6225044-DE22-4521-89EA-5897CC544E06}">
      <dsp:nvSpPr>
        <dsp:cNvPr id="0" name=""/>
        <dsp:cNvSpPr/>
      </dsp:nvSpPr>
      <dsp:spPr>
        <a:xfrm>
          <a:off x="1159308" y="7660"/>
          <a:ext cx="3633757" cy="1003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228" tIns="106228" rIns="106228" bIns="106228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>
              <a:latin typeface="+mj-lt"/>
            </a:rPr>
            <a:t>On-site</a:t>
          </a:r>
          <a:endParaRPr lang="en-US" sz="2400" kern="1200" dirty="0">
            <a:latin typeface="+mj-lt"/>
          </a:endParaRPr>
        </a:p>
      </dsp:txBody>
      <dsp:txXfrm>
        <a:off x="1159308" y="7660"/>
        <a:ext cx="3633757" cy="1003730"/>
      </dsp:txXfrm>
    </dsp:sp>
    <dsp:sp modelId="{329B1665-777D-44D5-BDBC-1E9325785E46}">
      <dsp:nvSpPr>
        <dsp:cNvPr id="0" name=""/>
        <dsp:cNvSpPr/>
      </dsp:nvSpPr>
      <dsp:spPr>
        <a:xfrm>
          <a:off x="4793065" y="7660"/>
          <a:ext cx="3280817" cy="1003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228" tIns="106228" rIns="106228" bIns="106228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>
              <a:latin typeface="+mj-lt"/>
            </a:rPr>
            <a:t>Library at 5-6/F KP Campus</a:t>
          </a:r>
          <a:endParaRPr lang="en-US" sz="1100" kern="1200">
            <a:latin typeface="+mj-lt"/>
          </a:endParaRP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+mj-lt"/>
            </a:rPr>
            <a:t>Learning Resources Centre at KH Campus</a:t>
          </a:r>
        </a:p>
      </dsp:txBody>
      <dsp:txXfrm>
        <a:off x="4793065" y="7660"/>
        <a:ext cx="3280817" cy="1003730"/>
      </dsp:txXfrm>
    </dsp:sp>
    <dsp:sp modelId="{A93BB3F1-7D10-4EF0-A9B5-317C3BF1B3F5}">
      <dsp:nvSpPr>
        <dsp:cNvPr id="0" name=""/>
        <dsp:cNvSpPr/>
      </dsp:nvSpPr>
      <dsp:spPr>
        <a:xfrm>
          <a:off x="0" y="1262322"/>
          <a:ext cx="8075017" cy="100373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813BEF0-176D-4282-A66E-FE2A163B4933}">
      <dsp:nvSpPr>
        <dsp:cNvPr id="0" name=""/>
        <dsp:cNvSpPr/>
      </dsp:nvSpPr>
      <dsp:spPr>
        <a:xfrm>
          <a:off x="303628" y="1488162"/>
          <a:ext cx="552051" cy="552051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6BE34A43-2644-4D17-9F4E-C4073DF13B0C}">
      <dsp:nvSpPr>
        <dsp:cNvPr id="0" name=""/>
        <dsp:cNvSpPr/>
      </dsp:nvSpPr>
      <dsp:spPr>
        <a:xfrm>
          <a:off x="1159308" y="1262322"/>
          <a:ext cx="3633757" cy="1003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228" tIns="106228" rIns="106228" bIns="106228" numCol="1" spcCol="1270" anchor="ctr" anchorCtr="0">
          <a:noAutofit/>
        </a:bodyPr>
        <a:lstStyle/>
        <a:p>
          <a:pPr marL="0" lvl="0" indent="0" algn="l" defTabSz="8890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>
              <a:latin typeface="+mj-lt"/>
            </a:rPr>
            <a:t>Book return (24</a:t>
          </a:r>
          <a:r>
            <a:rPr lang="en-US" sz="2000" b="1" kern="1200">
              <a:latin typeface="+mj-lt"/>
            </a:rPr>
            <a:t>x7)</a:t>
          </a:r>
          <a:endParaRPr lang="en-US" sz="2000" b="1" kern="1200" dirty="0">
            <a:latin typeface="+mj-lt"/>
          </a:endParaRPr>
        </a:p>
      </dsp:txBody>
      <dsp:txXfrm>
        <a:off x="1159308" y="1262322"/>
        <a:ext cx="3633757" cy="1003730"/>
      </dsp:txXfrm>
    </dsp:sp>
    <dsp:sp modelId="{92202256-2E90-4701-9DA1-36E781FE95CF}">
      <dsp:nvSpPr>
        <dsp:cNvPr id="0" name=""/>
        <dsp:cNvSpPr/>
      </dsp:nvSpPr>
      <dsp:spPr>
        <a:xfrm>
          <a:off x="4793065" y="1262322"/>
          <a:ext cx="3280817" cy="1003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228" tIns="106228" rIns="106228" bIns="106228" numCol="1" spcCol="1270" anchor="ctr" anchorCtr="0">
          <a:noAutofit/>
        </a:bodyPr>
        <a:lstStyle/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>
              <a:latin typeface="+mj-lt"/>
            </a:rPr>
            <a:t>5/F, KP Campus</a:t>
          </a:r>
          <a:endParaRPr lang="en-US" sz="1100" kern="1200">
            <a:latin typeface="+mj-lt"/>
          </a:endParaRP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>
              <a:latin typeface="+mj-lt"/>
            </a:rPr>
            <a:t>Foyer@G/F, KPC</a:t>
          </a:r>
          <a:endParaRPr lang="en-US" sz="1100" kern="1200">
            <a:latin typeface="+mj-lt"/>
          </a:endParaRP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>
              <a:latin typeface="+mj-lt"/>
            </a:rPr>
            <a:t>Lift Lobby@Tower B, MKC</a:t>
          </a:r>
          <a:endParaRPr lang="en-US" sz="1100" kern="1200">
            <a:latin typeface="+mj-lt"/>
          </a:endParaRP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b="0" i="0" kern="1200" baseline="0">
              <a:latin typeface="+mj-lt"/>
            </a:rPr>
            <a:t>Near the entrance of 1608A, KHC</a:t>
          </a:r>
          <a:endParaRPr lang="en-US" sz="1100" kern="1200">
            <a:latin typeface="+mj-lt"/>
          </a:endParaRPr>
        </a:p>
        <a:p>
          <a:pPr marL="0" lvl="0" indent="0" algn="l" defTabSz="4889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100" kern="1200">
              <a:latin typeface="+mj-lt"/>
            </a:rPr>
            <a:t>6/F, TST Campus</a:t>
          </a:r>
        </a:p>
      </dsp:txBody>
      <dsp:txXfrm>
        <a:off x="4793065" y="1262322"/>
        <a:ext cx="3280817" cy="1003730"/>
      </dsp:txXfrm>
    </dsp:sp>
    <dsp:sp modelId="{11B021A7-F705-4300-A2CC-A1D9E7C9B22C}">
      <dsp:nvSpPr>
        <dsp:cNvPr id="0" name=""/>
        <dsp:cNvSpPr/>
      </dsp:nvSpPr>
      <dsp:spPr>
        <a:xfrm>
          <a:off x="0" y="2516985"/>
          <a:ext cx="8075017" cy="100373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D0FD9DAC-474F-4EF6-B8FF-ED2CB2146EA4}">
      <dsp:nvSpPr>
        <dsp:cNvPr id="0" name=""/>
        <dsp:cNvSpPr/>
      </dsp:nvSpPr>
      <dsp:spPr>
        <a:xfrm>
          <a:off x="303628" y="2742824"/>
          <a:ext cx="552051" cy="552051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58C7026-EDA7-48D2-B57D-A1BDB96DB1FC}">
      <dsp:nvSpPr>
        <dsp:cNvPr id="0" name=""/>
        <dsp:cNvSpPr/>
      </dsp:nvSpPr>
      <dsp:spPr>
        <a:xfrm>
          <a:off x="1159308" y="2516985"/>
          <a:ext cx="6914575" cy="1003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228" tIns="106228" rIns="106228" bIns="106228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 baseline="0">
              <a:latin typeface="+mj-lt"/>
            </a:rPr>
            <a:t>Online help guides</a:t>
          </a:r>
          <a:endParaRPr lang="en-US" sz="2400" kern="1200" dirty="0">
            <a:latin typeface="+mj-lt"/>
          </a:endParaRPr>
        </a:p>
      </dsp:txBody>
      <dsp:txXfrm>
        <a:off x="1159308" y="2516985"/>
        <a:ext cx="6914575" cy="1003730"/>
      </dsp:txXfrm>
    </dsp:sp>
    <dsp:sp modelId="{3FD6D303-9E2B-4CB5-A6FF-1D3BCB145739}">
      <dsp:nvSpPr>
        <dsp:cNvPr id="0" name=""/>
        <dsp:cNvSpPr/>
      </dsp:nvSpPr>
      <dsp:spPr>
        <a:xfrm>
          <a:off x="0" y="3771648"/>
          <a:ext cx="8075017" cy="100373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06FE88D-5150-42EA-B53D-387EF9F59ABE}">
      <dsp:nvSpPr>
        <dsp:cNvPr id="0" name=""/>
        <dsp:cNvSpPr/>
      </dsp:nvSpPr>
      <dsp:spPr>
        <a:xfrm>
          <a:off x="303628" y="3997487"/>
          <a:ext cx="552051" cy="552051"/>
        </a:xfrm>
        <a:prstGeom prst="rect">
          <a:avLst/>
        </a:prstGeom>
        <a:blipFill>
          <a:blip xmlns:r="http://schemas.openxmlformats.org/officeDocument/2006/relationships"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3812FE09-3231-4F96-A96D-9A4F531272EA}">
      <dsp:nvSpPr>
        <dsp:cNvPr id="0" name=""/>
        <dsp:cNvSpPr/>
      </dsp:nvSpPr>
      <dsp:spPr>
        <a:xfrm>
          <a:off x="1159308" y="3771648"/>
          <a:ext cx="6914575" cy="1003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228" tIns="106228" rIns="106228" bIns="106228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i="0" kern="1200" baseline="0">
              <a:latin typeface="+mj-lt"/>
            </a:rPr>
            <a:t>e-Library</a:t>
          </a:r>
          <a:r>
            <a:rPr lang="en-US" sz="2400" b="1" i="0" kern="1200">
              <a:latin typeface="+mj-lt"/>
            </a:rPr>
            <a:t> (24</a:t>
          </a:r>
          <a:r>
            <a:rPr lang="en-US" sz="2400" b="1" kern="1200">
              <a:latin typeface="+mj-lt"/>
            </a:rPr>
            <a:t>x7) via -</a:t>
          </a:r>
          <a:r>
            <a:rPr lang="en-US" sz="2400" b="1" kern="1200">
              <a:latin typeface="+mj-lt"/>
              <a:hlinkClick xmlns:r="http://schemas.openxmlformats.org/officeDocument/2006/relationships" r:id="rId9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Library website</a:t>
          </a:r>
          <a:endParaRPr lang="en-US" sz="2400" b="1" kern="1200" dirty="0">
            <a:latin typeface="+mj-lt"/>
          </a:endParaRPr>
        </a:p>
      </dsp:txBody>
      <dsp:txXfrm>
        <a:off x="1159308" y="3771648"/>
        <a:ext cx="6914575" cy="1003730"/>
      </dsp:txXfrm>
    </dsp:sp>
    <dsp:sp modelId="{60FE7DD7-0D49-4A46-91BE-68E34D87770D}">
      <dsp:nvSpPr>
        <dsp:cNvPr id="0" name=""/>
        <dsp:cNvSpPr/>
      </dsp:nvSpPr>
      <dsp:spPr>
        <a:xfrm>
          <a:off x="0" y="5026310"/>
          <a:ext cx="8075017" cy="1003730"/>
        </a:xfrm>
        <a:prstGeom prst="roundRect">
          <a:avLst>
            <a:gd name="adj" fmla="val 10000"/>
          </a:avLst>
        </a:prstGeom>
        <a:solidFill>
          <a:schemeClr val="bg1">
            <a:lumMod val="95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BF8A1F5-8312-4081-8D17-DD7BC0C8AA43}">
      <dsp:nvSpPr>
        <dsp:cNvPr id="0" name=""/>
        <dsp:cNvSpPr/>
      </dsp:nvSpPr>
      <dsp:spPr>
        <a:xfrm>
          <a:off x="303628" y="5252149"/>
          <a:ext cx="552051" cy="552051"/>
        </a:xfrm>
        <a:prstGeom prst="rect">
          <a:avLst/>
        </a:prstGeom>
        <a:blipFill>
          <a:blip xmlns:r="http://schemas.openxmlformats.org/officeDocument/2006/relationships"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23681FA-6368-4B2A-8892-AB46B036C468}">
      <dsp:nvSpPr>
        <dsp:cNvPr id="0" name=""/>
        <dsp:cNvSpPr/>
      </dsp:nvSpPr>
      <dsp:spPr>
        <a:xfrm>
          <a:off x="1159308" y="5026310"/>
          <a:ext cx="6914575" cy="100373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06228" tIns="106228" rIns="106228" bIns="106228" numCol="1" spcCol="1270" anchor="ctr" anchorCtr="0">
          <a:noAutofit/>
        </a:bodyPr>
        <a:lstStyle/>
        <a:p>
          <a:pPr marL="0" lvl="0" indent="0" algn="l" defTabSz="106680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400" b="1" kern="1200">
              <a:latin typeface="+mj-lt"/>
            </a:rPr>
            <a:t>-</a:t>
          </a:r>
          <a:r>
            <a:rPr lang="en-US" sz="2400" b="1" kern="1200">
              <a:latin typeface="+mj-lt"/>
              <a:hlinkClick xmlns:r="http://schemas.openxmlformats.org/officeDocument/2006/relationships" r:id="rId12">
                <a:extLst>
                  <a:ext uri="{A12FA001-AC4F-418D-AE19-62706E023703}">
                    <ahyp:hlinkClr xmlns:ahyp="http://schemas.microsoft.com/office/drawing/2018/hyperlinkcolor" val="tx"/>
                  </a:ext>
                </a:extLst>
              </a:hlinkClick>
            </a:rPr>
            <a:t>TWC Search </a:t>
          </a:r>
          <a:r>
            <a:rPr lang="en-US" sz="2400" b="1" kern="1200">
              <a:latin typeface="+mj-lt"/>
            </a:rPr>
            <a:t>(Engine)</a:t>
          </a:r>
          <a:endParaRPr lang="en-US" sz="2400" b="1" kern="1200" dirty="0">
            <a:latin typeface="+mj-lt"/>
          </a:endParaRPr>
        </a:p>
      </dsp:txBody>
      <dsp:txXfrm>
        <a:off x="1159308" y="5026310"/>
        <a:ext cx="6914575" cy="100373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A1942C-D635-4635-A427-7F130FD05938}">
      <dsp:nvSpPr>
        <dsp:cNvPr id="0" name=""/>
        <dsp:cNvSpPr/>
      </dsp:nvSpPr>
      <dsp:spPr>
        <a:xfrm>
          <a:off x="2005236" y="0"/>
          <a:ext cx="6239999" cy="6239999"/>
        </a:xfrm>
        <a:prstGeom prst="diamond">
          <a:avLst/>
        </a:prstGeom>
        <a:solidFill>
          <a:schemeClr val="accent2">
            <a:tint val="40000"/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1CD0B15-95BA-45AA-B8F7-C57F0629C71A}">
      <dsp:nvSpPr>
        <dsp:cNvPr id="0" name=""/>
        <dsp:cNvSpPr/>
      </dsp:nvSpPr>
      <dsp:spPr>
        <a:xfrm>
          <a:off x="2598036" y="592799"/>
          <a:ext cx="2433599" cy="2433599"/>
        </a:xfrm>
        <a:prstGeom prst="round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>
              <a:latin typeface="+mj-lt"/>
            </a:rPr>
            <a:t>Circulation Collection</a:t>
          </a:r>
          <a:endParaRPr lang="en-US" sz="2000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baseline="0">
              <a:latin typeface="+mj-lt"/>
            </a:rPr>
            <a:t>Mainly books for normal loan</a:t>
          </a:r>
          <a:endParaRPr lang="en-US" sz="2000" kern="1200">
            <a:latin typeface="+mj-lt"/>
          </a:endParaRPr>
        </a:p>
      </dsp:txBody>
      <dsp:txXfrm>
        <a:off x="2716835" y="711598"/>
        <a:ext cx="2196001" cy="2196001"/>
      </dsp:txXfrm>
    </dsp:sp>
    <dsp:sp modelId="{C95052E7-F621-440C-8537-4E4167223399}">
      <dsp:nvSpPr>
        <dsp:cNvPr id="0" name=""/>
        <dsp:cNvSpPr/>
      </dsp:nvSpPr>
      <dsp:spPr>
        <a:xfrm>
          <a:off x="5218835" y="592799"/>
          <a:ext cx="2433599" cy="2433599"/>
        </a:xfrm>
        <a:prstGeom prst="round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 dirty="0">
              <a:latin typeface="+mj-lt"/>
            </a:rPr>
            <a:t>Reserve Collection</a:t>
          </a:r>
          <a:endParaRPr lang="en-US" sz="2000" i="0" kern="1200" dirty="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baseline="0">
              <a:latin typeface="+mj-lt"/>
            </a:rPr>
            <a:t>Essential readings or materials reserved for 3-Days.</a:t>
          </a:r>
          <a:endParaRPr lang="en-US" sz="2000" kern="1200">
            <a:latin typeface="+mj-lt"/>
          </a:endParaRPr>
        </a:p>
      </dsp:txBody>
      <dsp:txXfrm>
        <a:off x="5337634" y="711598"/>
        <a:ext cx="2196001" cy="2196001"/>
      </dsp:txXfrm>
    </dsp:sp>
    <dsp:sp modelId="{9A78B0A1-8FF4-4D5A-9C42-9B349278DBD0}">
      <dsp:nvSpPr>
        <dsp:cNvPr id="0" name=""/>
        <dsp:cNvSpPr/>
      </dsp:nvSpPr>
      <dsp:spPr>
        <a:xfrm>
          <a:off x="2598036" y="3213599"/>
          <a:ext cx="2433599" cy="2433599"/>
        </a:xfrm>
        <a:prstGeom prst="roundRec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000" b="1" i="0" kern="1200" baseline="0">
              <a:latin typeface="+mj-lt"/>
            </a:rPr>
            <a:t>Periodicals</a:t>
          </a:r>
          <a:endParaRPr lang="en-US" sz="2000" kern="120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2000" b="0" i="0" kern="1200" baseline="0" dirty="0">
              <a:latin typeface="+mj-lt"/>
            </a:rPr>
            <a:t>Scholarly journals, professional and trade journals, magazines, as well as newspapers</a:t>
          </a:r>
          <a:endParaRPr lang="en-US" sz="2000" kern="1200" dirty="0">
            <a:latin typeface="+mj-lt"/>
          </a:endParaRPr>
        </a:p>
      </dsp:txBody>
      <dsp:txXfrm>
        <a:off x="2716835" y="3332398"/>
        <a:ext cx="2196001" cy="2196001"/>
      </dsp:txXfrm>
    </dsp:sp>
    <dsp:sp modelId="{95326E50-5D56-4745-B314-8B6D4EF2D7E1}">
      <dsp:nvSpPr>
        <dsp:cNvPr id="0" name=""/>
        <dsp:cNvSpPr/>
      </dsp:nvSpPr>
      <dsp:spPr>
        <a:xfrm>
          <a:off x="5218835" y="3213599"/>
          <a:ext cx="2433599" cy="2433599"/>
        </a:xfrm>
        <a:prstGeom prst="round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b="1" i="0" kern="1200" baseline="0">
              <a:latin typeface="+mj-lt"/>
            </a:rPr>
            <a:t>Multi-media Collection</a:t>
          </a:r>
          <a:endParaRPr lang="en-US" sz="2000" kern="1200">
            <a:latin typeface="+mj-lt"/>
          </a:endParaRP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2000" b="0" i="0" kern="1200" baseline="0" dirty="0">
              <a:latin typeface="+mj-lt"/>
            </a:rPr>
            <a:t>Mainly </a:t>
          </a:r>
          <a:r>
            <a:rPr lang="en-GB" sz="2000" b="0" i="0" kern="1200" baseline="0" dirty="0">
              <a:latin typeface="+mj-lt"/>
            </a:rPr>
            <a:t>DVDs and DVD-ROMs </a:t>
          </a:r>
          <a:endParaRPr lang="en-US" sz="2000" kern="1200" dirty="0">
            <a:latin typeface="+mj-lt"/>
          </a:endParaRPr>
        </a:p>
      </dsp:txBody>
      <dsp:txXfrm>
        <a:off x="5337634" y="3332398"/>
        <a:ext cx="2196001" cy="2196001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D6C471F-269A-44E6-B2AB-C09F094581CD}">
      <dsp:nvSpPr>
        <dsp:cNvPr id="0" name=""/>
        <dsp:cNvSpPr/>
      </dsp:nvSpPr>
      <dsp:spPr>
        <a:xfrm>
          <a:off x="617849" y="701104"/>
          <a:ext cx="1818562" cy="1818562"/>
        </a:xfrm>
        <a:prstGeom prst="round2DiagRect">
          <a:avLst>
            <a:gd name="adj1" fmla="val 29727"/>
            <a:gd name="adj2" fmla="val 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554CED5-37AF-48E2-A918-1FCADCCE6DEB}">
      <dsp:nvSpPr>
        <dsp:cNvPr id="0" name=""/>
        <dsp:cNvSpPr/>
      </dsp:nvSpPr>
      <dsp:spPr>
        <a:xfrm>
          <a:off x="1005412" y="1088666"/>
          <a:ext cx="1043437" cy="1043437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8C7173F1-C7A5-491B-9FB2-0E126B1D268E}">
      <dsp:nvSpPr>
        <dsp:cNvPr id="0" name=""/>
        <dsp:cNvSpPr/>
      </dsp:nvSpPr>
      <dsp:spPr>
        <a:xfrm>
          <a:off x="36506" y="3086104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b="1" kern="1200">
              <a:latin typeface="+mj-lt"/>
            </a:rPr>
            <a:t>Orientations: to familiarize new student with the library resources</a:t>
          </a:r>
          <a:endParaRPr lang="en-US" sz="1500" kern="1200">
            <a:latin typeface="+mj-lt"/>
          </a:endParaRPr>
        </a:p>
      </dsp:txBody>
      <dsp:txXfrm>
        <a:off x="36506" y="3086104"/>
        <a:ext cx="2981250" cy="720000"/>
      </dsp:txXfrm>
    </dsp:sp>
    <dsp:sp modelId="{5C27246B-494C-4989-90FE-9CB40DC0D348}">
      <dsp:nvSpPr>
        <dsp:cNvPr id="0" name=""/>
        <dsp:cNvSpPr/>
      </dsp:nvSpPr>
      <dsp:spPr>
        <a:xfrm>
          <a:off x="4120818" y="701104"/>
          <a:ext cx="1818562" cy="1818562"/>
        </a:xfrm>
        <a:prstGeom prst="round2DiagRect">
          <a:avLst>
            <a:gd name="adj1" fmla="val 29727"/>
            <a:gd name="adj2" fmla="val 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EA0A3A1-7D1F-4A8B-9B9A-DA1908619ABA}">
      <dsp:nvSpPr>
        <dsp:cNvPr id="0" name=""/>
        <dsp:cNvSpPr/>
      </dsp:nvSpPr>
      <dsp:spPr>
        <a:xfrm>
          <a:off x="4508381" y="1088666"/>
          <a:ext cx="1043437" cy="1043437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1033FBA6-4FA1-4588-8A0E-99E9917E89C9}">
      <dsp:nvSpPr>
        <dsp:cNvPr id="0" name=""/>
        <dsp:cNvSpPr/>
      </dsp:nvSpPr>
      <dsp:spPr>
        <a:xfrm>
          <a:off x="3539475" y="3086104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b="1" kern="1200">
              <a:latin typeface="+mj-lt"/>
            </a:rPr>
            <a:t>Workshops: to introduce library services and search skills for assignments</a:t>
          </a:r>
          <a:endParaRPr lang="en-US" sz="1500" kern="1200">
            <a:latin typeface="+mj-lt"/>
          </a:endParaRPr>
        </a:p>
      </dsp:txBody>
      <dsp:txXfrm>
        <a:off x="3539475" y="3086104"/>
        <a:ext cx="2981250" cy="720000"/>
      </dsp:txXfrm>
    </dsp:sp>
    <dsp:sp modelId="{EA946E6D-F1DC-4C25-9270-D8B989F7B733}">
      <dsp:nvSpPr>
        <dsp:cNvPr id="0" name=""/>
        <dsp:cNvSpPr/>
      </dsp:nvSpPr>
      <dsp:spPr>
        <a:xfrm>
          <a:off x="7623787" y="701104"/>
          <a:ext cx="1818562" cy="1818562"/>
        </a:xfrm>
        <a:prstGeom prst="round2DiagRect">
          <a:avLst>
            <a:gd name="adj1" fmla="val 29727"/>
            <a:gd name="adj2" fmla="val 0"/>
          </a:avLst>
        </a:prstGeom>
        <a:solidFill>
          <a:schemeClr val="accent4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B5E126-7C76-4869-9687-46FEF31718AF}">
      <dsp:nvSpPr>
        <dsp:cNvPr id="0" name=""/>
        <dsp:cNvSpPr/>
      </dsp:nvSpPr>
      <dsp:spPr>
        <a:xfrm>
          <a:off x="8011350" y="1088666"/>
          <a:ext cx="1043437" cy="1043437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flat" cmpd="sng" algn="ctr">
          <a:noFill/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B35210A2-2E0C-4431-AF98-8C14B00D0911}">
      <dsp:nvSpPr>
        <dsp:cNvPr id="0" name=""/>
        <dsp:cNvSpPr/>
      </dsp:nvSpPr>
      <dsp:spPr>
        <a:xfrm>
          <a:off x="7042443" y="3086104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66675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n-US" sz="1500" b="1" kern="1200">
              <a:latin typeface="+mj-lt"/>
            </a:rPr>
            <a:t>Reference management tools</a:t>
          </a:r>
          <a:endParaRPr lang="en-US" sz="1500" kern="1200">
            <a:latin typeface="+mj-lt"/>
          </a:endParaRPr>
        </a:p>
      </dsp:txBody>
      <dsp:txXfrm>
        <a:off x="7042443" y="3086104"/>
        <a:ext cx="2981250" cy="720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matrix3">
  <dgm:title val=""/>
  <dgm:desc val=""/>
  <dgm:catLst>
    <dgm:cat type="matrix" pri="1000"/>
    <dgm:cat type="convert" pri="18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0" destOrd="0"/>
        <dgm:cxn modelId="8" srcId="0" destId="4" srcOrd="1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matrix">
    <dgm:varLst>
      <dgm:chMax val="1"/>
      <dgm:dir/>
      <dgm:resizeHandles val="exact"/>
    </dgm:varLst>
    <dgm:alg type="composite">
      <dgm:param type="ar" val="1"/>
    </dgm:alg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29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71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29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71"/>
          <dgm:constr type="ctrY" for="ch" forName="quad4" refType="h" fact="0.71"/>
          <dgm:constr type="primFontSz" for="des" ptType="node" op="equ" val="65"/>
        </dgm:constrLst>
      </dgm:if>
      <dgm:else name="Name2">
        <dgm:constrLst>
          <dgm:constr type="w" for="ch" forName="diamond" refType="w"/>
          <dgm:constr type="h" for="ch" forName="diamond" refType="h"/>
          <dgm:constr type="w" for="ch" forName="quad1" refType="w" fact="0.39"/>
          <dgm:constr type="h" for="ch" forName="quad1" refType="h" fact="0.39"/>
          <dgm:constr type="ctrX" for="ch" forName="quad1" refType="w" fact="0.71"/>
          <dgm:constr type="ctrY" for="ch" forName="quad1" refType="h" fact="0.29"/>
          <dgm:constr type="w" for="ch" forName="quad2" refType="w" fact="0.39"/>
          <dgm:constr type="h" for="ch" forName="quad2" refType="h" fact="0.39"/>
          <dgm:constr type="ctrX" for="ch" forName="quad2" refType="w" fact="0.29"/>
          <dgm:constr type="ctrY" for="ch" forName="quad2" refType="h" fact="0.29"/>
          <dgm:constr type="w" for="ch" forName="quad3" refType="w" fact="0.39"/>
          <dgm:constr type="h" for="ch" forName="quad3" refType="h" fact="0.39"/>
          <dgm:constr type="ctrX" for="ch" forName="quad3" refType="w" fact="0.71"/>
          <dgm:constr type="ctrY" for="ch" forName="quad3" refType="h" fact="0.71"/>
          <dgm:constr type="w" for="ch" forName="quad4" refType="w" fact="0.39"/>
          <dgm:constr type="h" for="ch" forName="quad4" refType="h" fact="0.39"/>
          <dgm:constr type="ctrX" for="ch" forName="quad4" refType="w" fact="0.29"/>
          <dgm:constr type="ctrY" for="ch" forName="quad4" refType="h" fact="0.71"/>
          <dgm:constr type="primFontSz" for="des" ptType="node" op="equ" val="65"/>
        </dgm:constrLst>
      </dgm:else>
    </dgm:choose>
    <dgm:ruleLst/>
    <dgm:choose name="Name3">
      <dgm:if name="Name4" axis="ch" ptType="node" func="cnt" op="gte" val="1">
        <dgm:layoutNode name="diamond" styleLbl="bgShp">
          <dgm:alg type="sp"/>
          <dgm:shape xmlns:r="http://schemas.openxmlformats.org/officeDocument/2006/relationships" type="diamond" r:blip="">
            <dgm:adjLst/>
          </dgm:shape>
          <dgm:presOf/>
          <dgm:constrLst>
            <dgm:constr type="w" refType="h" op="equ"/>
          </dgm:constrLst>
          <dgm:ruleLst/>
        </dgm:layoutNode>
        <dgm:layoutNode name="quad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1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2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3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layoutNode name="quad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oundRect" r:blip="">
            <dgm:adjLst/>
          </dgm:shape>
          <dgm:presOf axis="ch desOrSelf" ptType="node node" st="4 1" cnt="1 0"/>
          <dgm:constrLst>
            <dgm:constr type="w" refType="h" op="equ"/>
            <dgm:constr type="tMarg" refType="primFontSz" fact="0.3"/>
            <dgm:constr type="bMarg" refType="primFontSz" fact="0.3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</dgm:if>
      <dgm:else name="Name5"/>
    </dgm:choos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F8ED1B1-A86E-48A5-932F-A0E9E76CEF84}" type="datetimeFigureOut">
              <a:rPr lang="en-US" smtClean="0"/>
              <a:t>08/19/2025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715AD01-CDB1-4CA3-B77F-2519CC682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728744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769BE9A-6FF3-4E92-BE1A-F5865D6311C0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72954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7AA701-0D42-5740-11F1-0CEE2938277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BA93225-565A-26D8-CD05-16726F7BECB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92966-A6CC-8238-53B7-7A778EB15C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DBB-C478-4698-9E5A-3DB64064333F}" type="datetimeFigureOut">
              <a:rPr lang="en-US" smtClean="0"/>
              <a:t>08/19/2025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D5012E-0CE8-8231-132B-3CF500DF1A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60A6A51-6C3F-A64B-40B3-90C2DC4541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0000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CAC0E2-622A-F381-75D1-9E066053EC7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3E47644-1EFA-7A0C-A68D-4A221A27377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619A023-755D-0592-0A52-938285323D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DBB-C478-4698-9E5A-3DB64064333F}" type="datetimeFigureOut">
              <a:rPr lang="en-US" smtClean="0"/>
              <a:t>08/19/2025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CE67E0-DFCC-1231-30CF-A08CEE4E03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C80F78-EAD0-D6ED-0532-93207988E1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96303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0845BE9-F377-ADAC-052E-127A4F4C476D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1422400"/>
            <a:ext cx="2628900" cy="4754563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60BD8DF-C90A-EE41-B09B-279F8B4EC1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422400"/>
            <a:ext cx="7734300" cy="4754563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FC02B8F-2F83-2C3D-4E3A-D08AB07D44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DBB-C478-4698-9E5A-3DB64064333F}" type="datetimeFigureOut">
              <a:rPr lang="en-US" smtClean="0"/>
              <a:t>08/19/2025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85B58D5-A591-078F-4AF0-7851DC9248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D4A74-55BE-6204-13FA-1544E3518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96796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F9B9C8-2C79-94EF-90C5-2194172585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580442-5769-110E-9F7D-A958C6ACE84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B5CDFB-8A00-E43D-13ED-2EEA1410C0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DBB-C478-4698-9E5A-3DB64064333F}" type="datetimeFigureOut">
              <a:rPr lang="en-US" smtClean="0"/>
              <a:t>08/19/2025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CCAD83-814B-94EE-B179-03D3B44FF3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6EFAEA0-1317-8106-1481-23133A24B4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446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CBE9517-73AB-B0C2-B24D-040DD3128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205D825-4C7E-7F6C-09DF-DAE05C3241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38F0F3-3452-A40C-86A5-D76A46D96E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DBB-C478-4698-9E5A-3DB64064333F}" type="datetimeFigureOut">
              <a:rPr lang="en-US" smtClean="0"/>
              <a:t>08/19/2025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65707E-F02D-7CCF-9935-247FEFEFE1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3D9DDB-1527-43CA-6408-72601857AA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090502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5D56AD-680F-C9A7-3257-7F1B51F5197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1A59C6-B7C2-5FCD-EBB6-777E3CCFDB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826327"/>
            <a:ext cx="5181600" cy="335063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836FB8B-1C27-72D0-961A-4DD8E7BBEE8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2826327"/>
            <a:ext cx="5181600" cy="33506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74CF597-B648-0FC5-7761-22D0510AD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DBB-C478-4698-9E5A-3DB64064333F}" type="datetimeFigureOut">
              <a:rPr lang="en-US" smtClean="0"/>
              <a:t>08/19/2025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85EE50-5C34-2F7C-C362-C4F2D1B45E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C1048E-3C31-2449-3564-4C22813139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096414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D80BAC-F365-2814-D864-62817B36D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430337"/>
            <a:ext cx="10515600" cy="1325563"/>
          </a:xfr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492D2EA-992B-901B-2943-33731DC3FA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27375" y="2850357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5862895-2D2A-7671-426F-DC1D027E1F7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768727"/>
            <a:ext cx="5157787" cy="24209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46053DC-55BF-8F3F-6E0B-7FE37F4A7F2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69024" y="2856346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69D9827-7211-FBB3-672F-31F46563835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3768727"/>
            <a:ext cx="5183188" cy="2420936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56F7FAB4-E66D-0F76-9C1D-748193B5B4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DBB-C478-4698-9E5A-3DB64064333F}" type="datetimeFigureOut">
              <a:rPr lang="en-US" smtClean="0"/>
              <a:t>08/19/2025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68C80DE-A144-B459-9564-9C453DCF8B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C74EE70-6BB1-E5CC-E1AC-BC68C3AA0D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2799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C2F807-CC5C-C553-32FC-EC22DFF23D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52439D-B8B7-A0B1-B097-EB05C6C671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DBB-C478-4698-9E5A-3DB64064333F}" type="datetimeFigureOut">
              <a:rPr lang="en-US" smtClean="0"/>
              <a:t>08/19/2025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E8D692-0901-444A-B853-F726D0C83D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9CA6F83-132B-0F18-67DC-0EBED604B7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95344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7085A0F-ED71-013B-C952-1E6CE57609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DBB-C478-4698-9E5A-3DB64064333F}" type="datetimeFigureOut">
              <a:rPr lang="en-US" smtClean="0"/>
              <a:t>08/19/2025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9671CC7-6F02-0817-175C-05F1B3E9BB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2484157-8CE2-322A-50AC-4B64DA7E97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508018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FECE05-4DBD-9B89-1EBE-ACF0557C6DF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85454"/>
            <a:ext cx="3932237" cy="67194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269DA0-CD9A-BBED-BAF0-9A65C31BFC5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385454"/>
            <a:ext cx="6172200" cy="447559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07848D1-2B76-7C94-A934-9D6BFA1A56B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8AF668C-6BC3-8D13-D094-3E0D1B31C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DBB-C478-4698-9E5A-3DB64064333F}" type="datetimeFigureOut">
              <a:rPr lang="en-US" smtClean="0"/>
              <a:t>08/19/2025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FDE0E08-04A5-8E8C-1CCB-20D93214BB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332A3D-09B4-D0FD-8D6E-22724AF5B2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51920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692CD-4E09-2B52-AE0B-8C062CB29F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366982"/>
            <a:ext cx="3932237" cy="690418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1D85692-C6B4-F0A7-6A3D-6A0166514E2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66982"/>
            <a:ext cx="6172200" cy="4494068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9D83AAD-5769-9E37-1427-545F7DB6E8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8ED4E62-72C4-0234-1EC6-A44597CD11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0D8DBB-C478-4698-9E5A-3DB64064333F}" type="datetimeFigureOut">
              <a:rPr lang="en-US" smtClean="0"/>
              <a:t>08/19/2025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7F65BC6-BD37-678E-D767-27D9BF91400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502928-5EBD-EAF6-11A2-8D600C1227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B45714F-7FDF-4868-8FCC-D03D602C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3507604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8134DA-2391-A748-2E3F-968E87A1577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390360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D9DF58-3EF3-6DDA-CEF3-1508D9F4C0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2854035"/>
            <a:ext cx="10515600" cy="332292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68E15-7F95-CBEC-2467-3323D15E03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0D8DBB-C478-4698-9E5A-3DB64064333F}" type="datetimeFigureOut">
              <a:rPr lang="en-US" smtClean="0"/>
              <a:t>08/19/2025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C978EB5-7A89-8911-309B-64F9B5662E1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8A3977-F208-D940-F60F-97FDC584CA4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B45714F-7FDF-4868-8FCC-D03D602C3D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68755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tmp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3.xml"/><Relationship Id="rId5" Type="http://schemas.openxmlformats.org/officeDocument/2006/relationships/diagramColors" Target="../diagrams/colors3.xml"/><Relationship Id="rId4" Type="http://schemas.openxmlformats.org/officeDocument/2006/relationships/diagramQuickStyle" Target="../diagrams/quickStyle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hyperlink" Target="https://www.twc.edu.hk/subjects_plus/subjects/#section-Subject" TargetMode="Externa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hyperlink" Target="mailto:lb@twc.edu.hk" TargetMode="Externa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jpg"/><Relationship Id="rId4" Type="http://schemas.openxmlformats.org/officeDocument/2006/relationships/image" Target="../media/image4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tm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tmp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A6F6CE-3406-4632-A261-E52091602A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4571" y="3824266"/>
            <a:ext cx="4489979" cy="206474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6000" b="1" kern="1200" cap="none" baseline="0" dirty="0">
                <a:latin typeface="+mj-lt"/>
                <a:ea typeface="+mj-ea"/>
                <a:cs typeface="+mj-cs"/>
              </a:rPr>
              <a:t>Welcome to TWC Library!</a:t>
            </a:r>
          </a:p>
        </p:txBody>
      </p:sp>
      <p:pic>
        <p:nvPicPr>
          <p:cNvPr id="42" name="Picture 41" descr="Close up of heart shaped pages of a book">
            <a:extLst>
              <a:ext uri="{FF2B5EF4-FFF2-40B4-BE49-F238E27FC236}">
                <a16:creationId xmlns:a16="http://schemas.microsoft.com/office/drawing/2014/main" id="{7D1C9F13-EDEB-F0D6-DDA4-93A3878AFC9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053" t="33805" r="31041" b="2493"/>
          <a:stretch/>
        </p:blipFill>
        <p:spPr>
          <a:xfrm>
            <a:off x="1306747" y="1607695"/>
            <a:ext cx="4252055" cy="3696929"/>
          </a:xfrm>
          <a:custGeom>
            <a:avLst/>
            <a:gdLst/>
            <a:ahLst/>
            <a:cxnLst/>
            <a:rect l="l" t="t" r="r" b="b"/>
            <a:pathLst>
              <a:path w="4273177" h="4470400">
                <a:moveTo>
                  <a:pt x="75080" y="0"/>
                </a:moveTo>
                <a:lnTo>
                  <a:pt x="4198097" y="0"/>
                </a:lnTo>
                <a:cubicBezTo>
                  <a:pt x="4239563" y="0"/>
                  <a:pt x="4273177" y="33614"/>
                  <a:pt x="4273177" y="75080"/>
                </a:cubicBezTo>
                <a:lnTo>
                  <a:pt x="4273177" y="4395320"/>
                </a:lnTo>
                <a:cubicBezTo>
                  <a:pt x="4273177" y="4436786"/>
                  <a:pt x="4239563" y="4470400"/>
                  <a:pt x="4198097" y="4470400"/>
                </a:cubicBezTo>
                <a:lnTo>
                  <a:pt x="75080" y="4470400"/>
                </a:lnTo>
                <a:cubicBezTo>
                  <a:pt x="33614" y="4470400"/>
                  <a:pt x="0" y="4436786"/>
                  <a:pt x="0" y="4395320"/>
                </a:cubicBezTo>
                <a:lnTo>
                  <a:pt x="0" y="75080"/>
                </a:lnTo>
                <a:cubicBezTo>
                  <a:pt x="0" y="33614"/>
                  <a:pt x="33614" y="0"/>
                  <a:pt x="75080" y="0"/>
                </a:cubicBezTo>
                <a:close/>
              </a:path>
            </a:pathLst>
          </a:cu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E05BE26-D2EB-49A8-AD56-3B069244DB27}"/>
              </a:ext>
            </a:extLst>
          </p:cNvPr>
          <p:cNvSpPr txBox="1">
            <a:spLocks/>
          </p:cNvSpPr>
          <p:nvPr/>
        </p:nvSpPr>
        <p:spPr>
          <a:xfrm>
            <a:off x="6754571" y="522353"/>
            <a:ext cx="4467792" cy="306054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" sz="6000" b="1" dirty="0"/>
              <a:t>Library Orientation</a:t>
            </a:r>
            <a:endParaRPr lang="en-US" sz="6000" dirty="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40254BF1-1AF2-4BA0-90D4-112FE8FF4632}"/>
              </a:ext>
            </a:extLst>
          </p:cNvPr>
          <p:cNvSpPr txBox="1">
            <a:spLocks/>
          </p:cNvSpPr>
          <p:nvPr/>
        </p:nvSpPr>
        <p:spPr>
          <a:xfrm>
            <a:off x="8345682" y="2902204"/>
            <a:ext cx="2312160" cy="80137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AY2025-2026</a:t>
            </a:r>
          </a:p>
        </p:txBody>
      </p:sp>
    </p:spTree>
    <p:extLst>
      <p:ext uri="{BB962C8B-B14F-4D97-AF65-F5344CB8AC3E}">
        <p14:creationId xmlns:p14="http://schemas.microsoft.com/office/powerpoint/2010/main" val="388250395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43BA8-EF3B-4AFA-B0D1-19BC087C4A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47" y="970095"/>
            <a:ext cx="11257228" cy="1486776"/>
          </a:xfrm>
        </p:spPr>
        <p:txBody>
          <a:bodyPr>
            <a:normAutofit/>
          </a:bodyPr>
          <a:lstStyle/>
          <a:p>
            <a:pPr algn="ctr"/>
            <a:r>
              <a:rPr lang="en-US" sz="6000" b="1" dirty="0"/>
              <a:t>TWC Search – Filter your results</a:t>
            </a:r>
          </a:p>
        </p:txBody>
      </p:sp>
      <p:sp>
        <p:nvSpPr>
          <p:cNvPr id="9" name="Content Placeholder 2">
            <a:extLst>
              <a:ext uri="{FF2B5EF4-FFF2-40B4-BE49-F238E27FC236}">
                <a16:creationId xmlns:a16="http://schemas.microsoft.com/office/drawing/2014/main" id="{BDC14737-AB77-8F29-AA41-9CB4948FC035}"/>
              </a:ext>
            </a:extLst>
          </p:cNvPr>
          <p:cNvSpPr txBox="1">
            <a:spLocks/>
          </p:cNvSpPr>
          <p:nvPr/>
        </p:nvSpPr>
        <p:spPr>
          <a:xfrm>
            <a:off x="8568733" y="4140646"/>
            <a:ext cx="2642847" cy="1208014"/>
          </a:xfrm>
          <a:prstGeom prst="round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vert="horz" lIns="91440" tIns="45720" rIns="91440" bIns="45720" rtlCol="0">
            <a:noAutofit/>
          </a:bodyPr>
          <a:lstStyle>
            <a:lvl1pPr marL="342900" indent="-3429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6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accent1"/>
              </a:buClr>
              <a:buSzPct val="80000"/>
              <a:buFont typeface="Wingdings 3" charset="2"/>
              <a:buChar char=""/>
              <a:defRPr sz="12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defTabSz="352044">
              <a:lnSpc>
                <a:spcPct val="90000"/>
              </a:lnSpc>
              <a:spcBef>
                <a:spcPts val="770"/>
              </a:spcBef>
              <a:buNone/>
            </a:pPr>
            <a:r>
              <a:rPr lang="en-US" sz="2000" b="1" kern="1200" dirty="0">
                <a:solidFill>
                  <a:srgbClr val="FF0000"/>
                </a:solidFill>
                <a:latin typeface="+mj-lt"/>
                <a:ea typeface="+mn-ea"/>
                <a:cs typeface="Calibri" panose="020F0502020204030204" pitchFamily="34" charset="0"/>
              </a:rPr>
              <a:t>Available online</a:t>
            </a:r>
            <a:endParaRPr lang="en-US" sz="2000" kern="1200" dirty="0">
              <a:solidFill>
                <a:srgbClr val="FF0000"/>
              </a:solidFill>
              <a:latin typeface="+mj-lt"/>
              <a:ea typeface="+mn-ea"/>
              <a:cs typeface="Calibri" panose="020F0502020204030204" pitchFamily="34" charset="0"/>
            </a:endParaRPr>
          </a:p>
          <a:p>
            <a:pPr marL="12224" indent="0" algn="ctr" defTabSz="352044">
              <a:lnSpc>
                <a:spcPct val="90000"/>
              </a:lnSpc>
              <a:spcBef>
                <a:spcPts val="770"/>
              </a:spcBef>
              <a:buNone/>
            </a:pPr>
            <a:r>
              <a:rPr lang="en-US" sz="2000" kern="1200" dirty="0">
                <a:solidFill>
                  <a:srgbClr val="FF0000"/>
                </a:solidFill>
                <a:latin typeface="+mj-lt"/>
                <a:ea typeface="+mn-ea"/>
                <a:cs typeface="Calibri" panose="020F0502020204030204" pitchFamily="34" charset="0"/>
              </a:rPr>
              <a:t>Anytime, anywhere with Internet</a:t>
            </a:r>
            <a:endParaRPr lang="en-US" sz="2000" dirty="0">
              <a:solidFill>
                <a:srgbClr val="FF0000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09F177-0F2E-2742-D931-20099296F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2942" y="2279261"/>
            <a:ext cx="10307037" cy="95364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9C2C89CF-2DC5-27F5-43AE-6DF2BB158F4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9210" y="3478729"/>
            <a:ext cx="2846204" cy="33945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4CEB20C-F57E-A225-29FB-0E62F152B0E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07699" y="3409410"/>
            <a:ext cx="2597672" cy="339497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C66BA93-D939-242D-1CFD-D362DB080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766462" y="3583206"/>
            <a:ext cx="2441511" cy="232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16954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D311E5-14E9-4CE1-AA4D-A2D99FA222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451776"/>
            <a:ext cx="4792727" cy="1609344"/>
          </a:xfrm>
          <a:ln>
            <a:noFill/>
          </a:ln>
        </p:spPr>
        <p:txBody>
          <a:bodyPr>
            <a:normAutofit/>
          </a:bodyPr>
          <a:lstStyle/>
          <a:p>
            <a:r>
              <a:rPr lang="en-US" sz="6000" b="1" dirty="0"/>
              <a:t>TWC Search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132E121A-9D16-4C6D-81D8-D2404768E474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4790098" y="4421268"/>
            <a:ext cx="2611803" cy="2300783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>
              <a:spcAft>
                <a:spcPts val="600"/>
              </a:spcAft>
              <a:buNone/>
            </a:pPr>
            <a:r>
              <a:rPr lang="en-US" sz="1800" b="1" dirty="0">
                <a:latin typeface="Calibri" panose="020F0502020204030204" pitchFamily="34" charset="0"/>
                <a:cs typeface="Calibri" panose="020F0502020204030204" pitchFamily="34" charset="0"/>
              </a:rPr>
              <a:t>English Learning!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Road to IELTS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Study Skills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Writing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Pronunciation </a:t>
            </a:r>
          </a:p>
          <a:p>
            <a:pPr marL="342900" indent="-3429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1800" dirty="0">
                <a:latin typeface="Calibri" panose="020F0502020204030204" pitchFamily="34" charset="0"/>
                <a:cs typeface="Calibri" panose="020F0502020204030204" pitchFamily="34" charset="0"/>
              </a:rPr>
              <a:t>Reading</a:t>
            </a:r>
            <a:endParaRPr lang="en-US" sz="1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3229661-ABAE-0782-BB98-E0B0317088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7415" y="1792460"/>
            <a:ext cx="10722473" cy="1018633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115D241-EFFC-30C6-1598-7E95FDFCE7E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8979" y="4255021"/>
            <a:ext cx="2548269" cy="2576427"/>
          </a:xfrm>
          <a:prstGeom prst="rect">
            <a:avLst/>
          </a:prstGeom>
        </p:spPr>
      </p:pic>
      <p:pic>
        <p:nvPicPr>
          <p:cNvPr id="8" name="Picture 7" descr="Graphical user interface, application&#10;&#10;Description automatically generated">
            <a:extLst>
              <a:ext uri="{FF2B5EF4-FFF2-40B4-BE49-F238E27FC236}">
                <a16:creationId xmlns:a16="http://schemas.microsoft.com/office/drawing/2014/main" id="{EEC82B0D-FAF5-4A90-B713-F7C834F8C27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108"/>
          <a:stretch/>
        </p:blipFill>
        <p:spPr>
          <a:xfrm>
            <a:off x="627005" y="2811093"/>
            <a:ext cx="10722473" cy="150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52409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29F4DF-807B-4CCA-94DD-41C935C841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1512" y="1122363"/>
            <a:ext cx="9644905" cy="1309552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3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Remote access outside Campus</a:t>
            </a:r>
            <a:br>
              <a:rPr lang="en-US" sz="3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</a:br>
            <a:r>
              <a:rPr lang="en-US" sz="3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~ </a:t>
            </a:r>
            <a:r>
              <a:rPr lang="en-US" altLang="zh-HK" sz="3800" b="1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Login Details = TWC Email A/C</a:t>
            </a:r>
            <a:endParaRPr lang="en-US" sz="3800" b="1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4" name="Picture 2" descr="C:\Users\mandywong\Desktop\WhatsApp Image 2018-08-30 at 15.32.43.jpeg">
            <a:extLst>
              <a:ext uri="{FF2B5EF4-FFF2-40B4-BE49-F238E27FC236}">
                <a16:creationId xmlns:a16="http://schemas.microsoft.com/office/drawing/2014/main" id="{42202CAB-FC6D-480E-B001-9A685D98A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579" r="7817" b="20624"/>
          <a:stretch/>
        </p:blipFill>
        <p:spPr bwMode="auto">
          <a:xfrm>
            <a:off x="765884" y="2254878"/>
            <a:ext cx="10522753" cy="3646918"/>
          </a:xfrm>
          <a:custGeom>
            <a:avLst/>
            <a:gdLst/>
            <a:ahLst/>
            <a:cxnLst/>
            <a:rect l="l" t="t" r="r" b="b"/>
            <a:pathLst>
              <a:path w="5051479" h="5503900">
                <a:moveTo>
                  <a:pt x="151948" y="0"/>
                </a:moveTo>
                <a:lnTo>
                  <a:pt x="4899531" y="0"/>
                </a:lnTo>
                <a:cubicBezTo>
                  <a:pt x="4983450" y="0"/>
                  <a:pt x="5051479" y="68029"/>
                  <a:pt x="5051479" y="151948"/>
                </a:cubicBezTo>
                <a:lnTo>
                  <a:pt x="5051479" y="5351952"/>
                </a:lnTo>
                <a:cubicBezTo>
                  <a:pt x="5051479" y="5435871"/>
                  <a:pt x="4983450" y="5503900"/>
                  <a:pt x="4899531" y="5503900"/>
                </a:cubicBezTo>
                <a:lnTo>
                  <a:pt x="151948" y="5503900"/>
                </a:lnTo>
                <a:cubicBezTo>
                  <a:pt x="68029" y="5503900"/>
                  <a:pt x="0" y="5435871"/>
                  <a:pt x="0" y="5351952"/>
                </a:cubicBezTo>
                <a:lnTo>
                  <a:pt x="0" y="151948"/>
                </a:lnTo>
                <a:cubicBezTo>
                  <a:pt x="0" y="68029"/>
                  <a:pt x="68029" y="0"/>
                  <a:pt x="151948" y="0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643309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0826ED-5860-70F7-7E6E-753FECE73A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10610" y="1060762"/>
            <a:ext cx="10789775" cy="1361848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6000" dirty="0"/>
              <a:t>Library Orientations &amp; Workshops</a:t>
            </a:r>
          </a:p>
        </p:txBody>
      </p:sp>
      <p:sp>
        <p:nvSpPr>
          <p:cNvPr id="4" name="Flowchart: Alternate Process 3">
            <a:extLst>
              <a:ext uri="{FF2B5EF4-FFF2-40B4-BE49-F238E27FC236}">
                <a16:creationId xmlns:a16="http://schemas.microsoft.com/office/drawing/2014/main" id="{7A7E4639-FFB2-2028-1696-08FFF002542A}"/>
              </a:ext>
            </a:extLst>
          </p:cNvPr>
          <p:cNvSpPr/>
          <p:nvPr/>
        </p:nvSpPr>
        <p:spPr>
          <a:xfrm>
            <a:off x="4222376" y="2422610"/>
            <a:ext cx="2636668" cy="570945"/>
          </a:xfrm>
          <a:prstGeom prst="flowChartAlternateProcess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Aft>
                <a:spcPts val="600"/>
              </a:spcAft>
            </a:pPr>
            <a:r>
              <a:rPr lang="en-US" dirty="0"/>
              <a:t>Week 2 - Week 6 </a:t>
            </a:r>
            <a:endParaRPr lang="en-US"/>
          </a:p>
        </p:txBody>
      </p:sp>
      <p:graphicFrame>
        <p:nvGraphicFramePr>
          <p:cNvPr id="10" name="Content Placeholder 2">
            <a:extLst>
              <a:ext uri="{FF2B5EF4-FFF2-40B4-BE49-F238E27FC236}">
                <a16:creationId xmlns:a16="http://schemas.microsoft.com/office/drawing/2014/main" id="{D0451DA5-6D23-6F3A-54E4-13B18EE1442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233151555"/>
              </p:ext>
            </p:extLst>
          </p:nvPr>
        </p:nvGraphicFramePr>
        <p:xfrm>
          <a:off x="510610" y="2489461"/>
          <a:ext cx="10060200" cy="450720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751863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EA3EAD-F330-F2F1-3F55-C05CA798F3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30554" y="1898728"/>
            <a:ext cx="4467792" cy="3060541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6000" b="1" kern="1200" cap="none" baseline="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Library Opening Hours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302C0AB-8C83-9B72-4C00-011A8BE0E8C3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088" b="321"/>
          <a:stretch/>
        </p:blipFill>
        <p:spPr>
          <a:xfrm>
            <a:off x="1490362" y="1501818"/>
            <a:ext cx="8559211" cy="5067527"/>
          </a:xfrm>
          <a:custGeom>
            <a:avLst/>
            <a:gdLst/>
            <a:ahLst/>
            <a:cxnLst/>
            <a:rect l="l" t="t" r="r" b="b"/>
            <a:pathLst>
              <a:path w="4273177" h="4470400">
                <a:moveTo>
                  <a:pt x="75080" y="0"/>
                </a:moveTo>
                <a:lnTo>
                  <a:pt x="4198097" y="0"/>
                </a:lnTo>
                <a:cubicBezTo>
                  <a:pt x="4239563" y="0"/>
                  <a:pt x="4273177" y="33614"/>
                  <a:pt x="4273177" y="75080"/>
                </a:cubicBezTo>
                <a:lnTo>
                  <a:pt x="4273177" y="4395320"/>
                </a:lnTo>
                <a:cubicBezTo>
                  <a:pt x="4273177" y="4436786"/>
                  <a:pt x="4239563" y="4470400"/>
                  <a:pt x="4198097" y="4470400"/>
                </a:cubicBezTo>
                <a:lnTo>
                  <a:pt x="75080" y="4470400"/>
                </a:lnTo>
                <a:cubicBezTo>
                  <a:pt x="33614" y="4470400"/>
                  <a:pt x="0" y="4436786"/>
                  <a:pt x="0" y="4395320"/>
                </a:cubicBezTo>
                <a:lnTo>
                  <a:pt x="0" y="75080"/>
                </a:lnTo>
                <a:cubicBezTo>
                  <a:pt x="0" y="33614"/>
                  <a:pt x="33614" y="0"/>
                  <a:pt x="75080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94929015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A08EBF-671F-30E3-89F0-5B208C3E1F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204" y="2902289"/>
            <a:ext cx="3422210" cy="1542963"/>
          </a:xfrm>
        </p:spPr>
        <p:txBody>
          <a:bodyPr/>
          <a:lstStyle/>
          <a:p>
            <a:r>
              <a:rPr lang="en-US" dirty="0"/>
              <a:t>Subject Guide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5D852F9-AE47-972C-2155-79976F2ABA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39778" y="1296488"/>
            <a:ext cx="11081442" cy="567990"/>
          </a:xfrm>
        </p:spPr>
        <p:txBody>
          <a:bodyPr/>
          <a:lstStyle/>
          <a:p>
            <a:r>
              <a:rPr lang="en-US" dirty="0">
                <a:hlinkClick r:id="rId2"/>
              </a:rPr>
              <a:t>https://www.twc.edu.hk/subjects_plus/subjects/#section-Subject</a:t>
            </a:r>
            <a:endParaRPr lang="en-US" dirty="0"/>
          </a:p>
          <a:p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B8553E7-FFA7-5890-ED4E-26CAED0C0F0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4839" y="1845532"/>
            <a:ext cx="6913830" cy="49352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39029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E3ED8-A7E3-E95E-08B6-74D5E37D95F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Inter-Library Loan (ILL)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A3D3BD-8DF0-3D39-5D0F-08B62D6197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854035"/>
            <a:ext cx="6078648" cy="2387921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Interlibrary Loan (ILL) Service is a research-support service, which helps full-time academic staff or final year students to obtain books or journal articles which are not available via TWC Library.</a:t>
            </a:r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484A109-F801-0EAC-B02F-E64BBFBAAA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67301" y="1814238"/>
            <a:ext cx="3924848" cy="3934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280276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4772AB-319B-7948-CB7A-1E2324521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Inter Campus Book Delivery Service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008BE222-7996-AC18-72F5-0F466A5AF21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7726683" y="2851110"/>
            <a:ext cx="3057952" cy="3038899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E73C4B2-8901-D3D6-489D-340AF98976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76669"/>
            <a:ext cx="6136026" cy="37877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43846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angle 21">
            <a:extLst>
              <a:ext uri="{FF2B5EF4-FFF2-40B4-BE49-F238E27FC236}">
                <a16:creationId xmlns:a16="http://schemas.microsoft.com/office/drawing/2014/main" id="{30455FD4-50E3-2DCA-52AD-8787D449BDE6}"/>
              </a:ext>
            </a:extLst>
          </p:cNvPr>
          <p:cNvSpPr/>
          <p:nvPr/>
        </p:nvSpPr>
        <p:spPr>
          <a:xfrm>
            <a:off x="1652958" y="1050397"/>
            <a:ext cx="5995970" cy="137439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marL="0" marR="0" lvl="0" indent="0" defTabSz="914400" fontAlgn="auto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  <a:buClrTx/>
              <a:buSzTx/>
              <a:tabLst/>
              <a:defRPr/>
            </a:pPr>
            <a:r>
              <a:rPr kumimoji="0" lang="en-US" sz="6000" b="1" i="0" u="none" strike="noStrike" cap="all" spc="0" normalizeH="0" noProof="0" dirty="0">
                <a:ln/>
                <a:solidFill>
                  <a:schemeClr val="bg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Contact us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E3FD119-E237-F9BE-EB33-20AE6537FFF4}"/>
              </a:ext>
            </a:extLst>
          </p:cNvPr>
          <p:cNvSpPr/>
          <p:nvPr/>
        </p:nvSpPr>
        <p:spPr>
          <a:xfrm>
            <a:off x="2130099" y="1739829"/>
            <a:ext cx="4757273" cy="16466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7430" indent="-177430" defTabSz="177430">
              <a:spcAft>
                <a:spcPts val="238"/>
              </a:spcAft>
              <a:defRPr/>
            </a:pPr>
            <a:endParaRPr lang="en-US" sz="2400" kern="1200" dirty="0">
              <a:solidFill>
                <a:schemeClr val="bg1">
                  <a:lumMod val="50000"/>
                  <a:lumOff val="50000"/>
                </a:schemeClr>
              </a:solidFill>
              <a:latin typeface="+mj-lt"/>
              <a:ea typeface="+mn-ea"/>
              <a:cs typeface="+mn-cs"/>
            </a:endParaRPr>
          </a:p>
          <a:p>
            <a:pPr marL="177430" indent="-177430" defTabSz="177430">
              <a:spcAft>
                <a:spcPts val="238"/>
              </a:spcAft>
              <a:buFont typeface="Wingdings" pitchFamily="2" charset="2"/>
              <a:buChar char="§"/>
              <a:defRPr/>
            </a:pPr>
            <a:r>
              <a:rPr lang="en-US" sz="24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Email:  </a:t>
            </a:r>
            <a:r>
              <a:rPr lang="en-US" sz="24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lb@twc.edu.hk</a:t>
            </a:r>
            <a:r>
              <a:rPr lang="en-US" sz="24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 </a:t>
            </a:r>
          </a:p>
          <a:p>
            <a:pPr marL="177430" indent="-177430" defTabSz="177430">
              <a:spcAft>
                <a:spcPts val="238"/>
              </a:spcAft>
              <a:buFont typeface="Wingdings" pitchFamily="2" charset="2"/>
              <a:buChar char="§"/>
              <a:defRPr/>
            </a:pPr>
            <a:endParaRPr lang="en-US" sz="2400" b="1" kern="1200" dirty="0">
              <a:solidFill>
                <a:schemeClr val="bg1"/>
              </a:solidFill>
              <a:latin typeface="+mj-lt"/>
              <a:ea typeface="+mn-ea"/>
              <a:cs typeface="+mn-cs"/>
            </a:endParaRPr>
          </a:p>
          <a:p>
            <a:pPr marL="177430" indent="-177430" defTabSz="177430">
              <a:spcAft>
                <a:spcPts val="238"/>
              </a:spcAft>
              <a:buFont typeface="Wingdings" pitchFamily="2" charset="2"/>
              <a:buChar char="§"/>
              <a:defRPr/>
            </a:pPr>
            <a:r>
              <a:rPr lang="en-US" sz="2400" b="1" kern="1200" dirty="0">
                <a:solidFill>
                  <a:schemeClr val="bg1"/>
                </a:solidFill>
                <a:latin typeface="+mj-lt"/>
                <a:ea typeface="+mn-ea"/>
                <a:cs typeface="+mn-cs"/>
              </a:rPr>
              <a:t>Phone:  3190 6650</a:t>
            </a: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20" name="Picture 19" descr="Qr code&#10;&#10;Description automatically generated">
            <a:extLst>
              <a:ext uri="{FF2B5EF4-FFF2-40B4-BE49-F238E27FC236}">
                <a16:creationId xmlns:a16="http://schemas.microsoft.com/office/drawing/2014/main" id="{580DD1AE-F2A0-5464-0AD1-2D435224B3D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1818" y="4085714"/>
            <a:ext cx="1927978" cy="1927978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346EF08B-EAE8-3F32-C6A3-B55D3F053057}"/>
              </a:ext>
            </a:extLst>
          </p:cNvPr>
          <p:cNvSpPr/>
          <p:nvPr/>
        </p:nvSpPr>
        <p:spPr>
          <a:xfrm>
            <a:off x="2130099" y="3038305"/>
            <a:ext cx="4757273" cy="12516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177430">
              <a:spcAft>
                <a:spcPts val="238"/>
              </a:spcAft>
              <a:defRPr/>
            </a:pPr>
            <a:endParaRPr lang="en-US" sz="2400" b="1" kern="1200" dirty="0">
              <a:solidFill>
                <a:srgbClr val="FFCBA3"/>
              </a:solidFill>
              <a:latin typeface="+mj-lt"/>
              <a:ea typeface="+mn-ea"/>
              <a:cs typeface="+mn-cs"/>
            </a:endParaRPr>
          </a:p>
          <a:p>
            <a:pPr marL="177430" indent="-177430" defTabSz="177430">
              <a:spcAft>
                <a:spcPts val="238"/>
              </a:spcAft>
              <a:buFont typeface="Wingdings" pitchFamily="2" charset="2"/>
              <a:buChar char="§"/>
              <a:defRPr/>
            </a:pPr>
            <a:r>
              <a:rPr lang="en-US" sz="2400" b="1" kern="1200" dirty="0">
                <a:solidFill>
                  <a:srgbClr val="00B050"/>
                </a:solidFill>
                <a:latin typeface="+mj-lt"/>
                <a:ea typeface="+mn-ea"/>
                <a:cs typeface="+mn-cs"/>
              </a:rPr>
              <a:t>WhatsApp:  5575 1564</a:t>
            </a:r>
          </a:p>
          <a:p>
            <a:pPr marL="457200" marR="0" lvl="0" indent="-45720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 typeface="Wingdings" pitchFamily="2" charset="2"/>
              <a:buChar char="§"/>
              <a:tabLst/>
              <a:defRPr/>
            </a:pPr>
            <a:endParaRPr kumimoji="0" lang="en-US" sz="2400" b="0" i="0" u="none" strike="noStrike" kern="1200" cap="none" spc="0" normalizeH="0" baseline="0" noProof="0" dirty="0">
              <a:ln>
                <a:noFill/>
              </a:ln>
              <a:solidFill>
                <a:srgbClr val="FF6600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BA8FB8C-C52A-EEB2-D9FA-509169EC771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1627" y="1434317"/>
            <a:ext cx="1973761" cy="1927978"/>
          </a:xfrm>
          <a:prstGeom prst="rect">
            <a:avLst/>
          </a:prstGeom>
        </p:spPr>
      </p:pic>
      <p:pic>
        <p:nvPicPr>
          <p:cNvPr id="6" name="Picture 5" descr="A picture containing text, vector graphics, clipart&#10;&#10;Description automatically generated">
            <a:extLst>
              <a:ext uri="{FF2B5EF4-FFF2-40B4-BE49-F238E27FC236}">
                <a16:creationId xmlns:a16="http://schemas.microsoft.com/office/drawing/2014/main" id="{2A37E2BF-B69D-E7C2-3591-EF68CB16BD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61011" y="2174073"/>
            <a:ext cx="477635" cy="4816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0DAC573-01DE-90F9-E182-B0DA99285E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61627" y="4085714"/>
            <a:ext cx="1937691" cy="19279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6D71110-B96B-D07E-B186-E330E213ECF5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2710" y="4075866"/>
            <a:ext cx="1927978" cy="19279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0706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5A5F06-946A-444D-8C37-571EB2E4E8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4528" y="1919335"/>
            <a:ext cx="2256656" cy="3873922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ea typeface="Roboto Slab Light" panose="02020500000000000000" charset="0"/>
                <a:cs typeface="Calibri" panose="020F0502020204030204" pitchFamily="34" charset="0"/>
              </a:rPr>
              <a:t>ACCESS POINTS</a:t>
            </a:r>
            <a:endParaRPr lang="en-US" sz="4000" dirty="0">
              <a:cs typeface="Calibri" panose="020F0502020204030204" pitchFamily="34" charset="0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478EBB4-4BDE-431D-B20E-5192284F857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36506684"/>
              </p:ext>
            </p:extLst>
          </p:nvPr>
        </p:nvGraphicFramePr>
        <p:xfrm>
          <a:off x="3114392" y="820299"/>
          <a:ext cx="8075017" cy="60377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17993317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FE538F-AFA3-4EDF-810C-F671F0610E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55112" y="956395"/>
            <a:ext cx="10058400" cy="16093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6000" b="1" dirty="0">
                <a:cs typeface="Calibri" panose="020F0502020204030204" pitchFamily="34" charset="0"/>
              </a:rPr>
              <a:t>KPC Library 5/F Layout Plan</a:t>
            </a:r>
            <a:endParaRPr lang="en-US" sz="6000" dirty="0"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D46F29-CACC-A48F-0EE1-96F5A02A7F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8488" y="2133036"/>
            <a:ext cx="8707065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289019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BA375-F783-4EA0-B0B3-72B6092F7C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786" y="968834"/>
            <a:ext cx="10058400" cy="16093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6000" b="1" dirty="0">
                <a:cs typeface="Calibri" panose="020F0502020204030204" pitchFamily="34" charset="0"/>
              </a:rPr>
              <a:t>KPC Library 6/F Layout Plan</a:t>
            </a:r>
            <a:endParaRPr lang="en-US" sz="6000" dirty="0"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05348A3-64E5-DB57-D336-D301FC61F3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46546" y="2217476"/>
            <a:ext cx="8430802" cy="4315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45499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54439-0D88-474E-9AD5-1C0B821AC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19786" y="920473"/>
            <a:ext cx="10058400" cy="1609344"/>
          </a:xfrm>
        </p:spPr>
        <p:txBody>
          <a:bodyPr vert="horz" lIns="91440" tIns="45720" rIns="91440" bIns="45720" rtlCol="0">
            <a:normAutofit/>
          </a:bodyPr>
          <a:lstStyle/>
          <a:p>
            <a:r>
              <a:rPr lang="en-US" sz="6000" b="1" dirty="0">
                <a:cs typeface="Calibri" panose="020F0502020204030204" pitchFamily="34" charset="0"/>
              </a:rPr>
              <a:t>KHC Library Layout Plan</a:t>
            </a:r>
            <a:endParaRPr lang="en-US" sz="6000" dirty="0">
              <a:cs typeface="Calibri" panose="020F050202020403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C3D872-CE59-7B2C-6358-56FD1C8A9B9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5778" y="2260444"/>
            <a:ext cx="8011643" cy="4039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857732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own Arrow 7">
            <a:extLst>
              <a:ext uri="{FF2B5EF4-FFF2-40B4-BE49-F238E27FC236}">
                <a16:creationId xmlns:a16="http://schemas.microsoft.com/office/drawing/2014/main" id="{D4771268-CB57-404A-9271-370EB28F60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800100" y="1491343"/>
            <a:ext cx="3333749" cy="3499103"/>
          </a:xfrm>
          <a:prstGeom prst="downArrow">
            <a:avLst>
              <a:gd name="adj1" fmla="val 100000"/>
              <a:gd name="adj2" fmla="val 15788"/>
            </a:avLst>
          </a:prstGeom>
          <a:solidFill>
            <a:srgbClr val="404040"/>
          </a:solidFill>
          <a:ln w="539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CDA4DB7-3202-44F8-9320-3849F38FD4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b="1" i="0" kern="1200" spc="0" baseline="0" dirty="0">
                <a:ln>
                  <a:noFill/>
                </a:ln>
                <a:solidFill>
                  <a:srgbClr val="FFFFFF"/>
                </a:solidFill>
                <a:effectLst/>
                <a:latin typeface="+mj-lt"/>
                <a:ea typeface="+mj-ea"/>
                <a:cs typeface="+mj-cs"/>
              </a:rPr>
              <a:t>Physical Collection</a:t>
            </a:r>
            <a:endParaRPr lang="en-US" sz="3600" kern="1200" dirty="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198D03A1-D07A-40DE-921D-62A9735F0DF2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547158811"/>
              </p:ext>
            </p:extLst>
          </p:nvPr>
        </p:nvGraphicFramePr>
        <p:xfrm>
          <a:off x="2969066" y="434266"/>
          <a:ext cx="10250472" cy="62399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9261232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72B19B00-EEDB-39B9-FF7F-7317DE782C4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43296" y="1308458"/>
            <a:ext cx="3535488" cy="5452811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E4B878FB-6A89-4C7F-A340-B8243383033F}"/>
              </a:ext>
            </a:extLst>
          </p:cNvPr>
          <p:cNvSpPr/>
          <p:nvPr/>
        </p:nvSpPr>
        <p:spPr>
          <a:xfrm>
            <a:off x="7910599" y="904500"/>
            <a:ext cx="3121316" cy="14173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pPr marL="301752" indent="-301752" algn="ctr" defTabSz="804672">
              <a:lnSpc>
                <a:spcPct val="90000"/>
              </a:lnSpc>
              <a:spcBef>
                <a:spcPct val="0"/>
              </a:spcBef>
              <a:spcAft>
                <a:spcPts val="528"/>
              </a:spcAft>
            </a:pPr>
            <a:r>
              <a:rPr lang="en-US" sz="2800" kern="1200" cap="all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The </a:t>
            </a:r>
            <a:r>
              <a:rPr lang="en-US" sz="2800" b="1" kern="1200" cap="all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FIRST</a:t>
            </a:r>
            <a:r>
              <a:rPr lang="en-US" sz="2800" kern="1200" cap="all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 Page covers </a:t>
            </a:r>
            <a:r>
              <a:rPr lang="en-US" sz="2800" b="1" kern="1200" cap="all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&gt;80% </a:t>
            </a:r>
            <a:r>
              <a:rPr lang="en-US" sz="2800" kern="1200" cap="all" dirty="0">
                <a:blipFill>
                  <a:blip r:embed="rId3">
                    <a:extLst>
                      <a:ext uri="{28A0092B-C50C-407E-A947-70E740481C1C}">
                        <a14:useLocalDpi xmlns:a14="http://schemas.microsoft.com/office/drawing/2010/main" val="0"/>
                      </a:ext>
                    </a:extLst>
                  </a:blip>
                  <a:tile tx="6350" ty="-127000" sx="65000" sy="64000" flip="none" algn="tl"/>
                </a:blipFill>
                <a:latin typeface="+mj-lt"/>
                <a:ea typeface="+mj-ea"/>
                <a:cs typeface="+mj-cs"/>
              </a:rPr>
              <a:t>of your need!</a:t>
            </a:r>
            <a:endParaRPr lang="en-US" sz="2800" cap="all" dirty="0">
              <a:blipFill>
                <a:blip r:embed="rId3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tile tx="6350" ty="-127000" sx="65000" sy="64000" flip="none" algn="tl"/>
              </a:blipFill>
              <a:latin typeface="+mj-lt"/>
              <a:ea typeface="+mj-ea"/>
              <a:cs typeface="+mj-cs"/>
            </a:endParaRPr>
          </a:p>
        </p:txBody>
      </p:sp>
      <p:pic>
        <p:nvPicPr>
          <p:cNvPr id="11" name="Picture 4" descr="Tung Wah College - Library - Google Chrome">
            <a:extLst>
              <a:ext uri="{FF2B5EF4-FFF2-40B4-BE49-F238E27FC236}">
                <a16:creationId xmlns:a16="http://schemas.microsoft.com/office/drawing/2014/main" id="{23F88699-F3CC-40BE-959F-D9AD17D49D6B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49" t="25296" r="83249" b="24176"/>
          <a:stretch/>
        </p:blipFill>
        <p:spPr>
          <a:xfrm>
            <a:off x="738909" y="1396174"/>
            <a:ext cx="2704387" cy="4981765"/>
          </a:xfrm>
          <a:prstGeom prst="rect">
            <a:avLst/>
          </a:prstGeom>
        </p:spPr>
      </p:pic>
      <p:sp>
        <p:nvSpPr>
          <p:cNvPr id="13" name="Rounded Rectangular Callout 22">
            <a:extLst>
              <a:ext uri="{FF2B5EF4-FFF2-40B4-BE49-F238E27FC236}">
                <a16:creationId xmlns:a16="http://schemas.microsoft.com/office/drawing/2014/main" id="{019CB4D6-0ED6-4DC5-8397-42017F1C826A}"/>
              </a:ext>
            </a:extLst>
          </p:cNvPr>
          <p:cNvSpPr/>
          <p:nvPr/>
        </p:nvSpPr>
        <p:spPr>
          <a:xfrm>
            <a:off x="4616742" y="520704"/>
            <a:ext cx="3213306" cy="767591"/>
          </a:xfrm>
          <a:prstGeom prst="wedgeRoundRectCallout">
            <a:avLst>
              <a:gd name="adj1" fmla="val -41287"/>
              <a:gd name="adj2" fmla="val 150931"/>
              <a:gd name="adj3" fmla="val 16667"/>
            </a:avLst>
          </a:prstGeom>
          <a:solidFill>
            <a:srgbClr val="FFD629"/>
          </a:solidFill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253472">
              <a:spcAft>
                <a:spcPts val="528"/>
              </a:spcAft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Adobe Gothic Std B" panose="020B0800000000000000" pitchFamily="34" charset="-128"/>
              </a:rPr>
              <a:t>One-stop SEARCH </a:t>
            </a:r>
          </a:p>
          <a:p>
            <a:pPr algn="ctr" defTabSz="253472">
              <a:spcAft>
                <a:spcPts val="528"/>
              </a:spcAft>
            </a:pPr>
            <a:r>
              <a:rPr lang="en-US" b="1" kern="1200" dirty="0">
                <a:solidFill>
                  <a:schemeClr val="tx1"/>
                </a:solidFill>
                <a:latin typeface="+mj-lt"/>
                <a:ea typeface="Adobe Gothic Std B" panose="020B0800000000000000" pitchFamily="34" charset="-128"/>
              </a:rPr>
              <a:t>for all library resources</a:t>
            </a:r>
            <a:endParaRPr lang="en-US" b="1" dirty="0">
              <a:solidFill>
                <a:schemeClr val="tx1"/>
              </a:solidFill>
              <a:latin typeface="+mj-lt"/>
              <a:ea typeface="Adobe Gothic Std B" panose="020B0800000000000000" pitchFamily="34" charset="-128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C7C93BC-DDB9-80B8-BFA8-2EC543F16F6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969541" y="2428017"/>
            <a:ext cx="3238543" cy="3213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87803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C91E928-38E9-4758-907A-1529985E8C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51529" y="647228"/>
            <a:ext cx="5292436" cy="619813"/>
          </a:xfrm>
        </p:spPr>
        <p:txBody>
          <a:bodyPr>
            <a:noAutofit/>
          </a:bodyPr>
          <a:lstStyle/>
          <a:p>
            <a:r>
              <a:rPr lang="en-US" sz="6000" b="1" dirty="0">
                <a:cs typeface="Calibri" panose="020F0502020204030204" pitchFamily="34" charset="0"/>
              </a:rPr>
              <a:t>TWC Search</a:t>
            </a:r>
          </a:p>
        </p:txBody>
      </p:sp>
      <p:pic>
        <p:nvPicPr>
          <p:cNvPr id="9" name="Picture 8" descr="A picture containing graphical user interface&#10;&#10;Description automatically generated">
            <a:extLst>
              <a:ext uri="{FF2B5EF4-FFF2-40B4-BE49-F238E27FC236}">
                <a16:creationId xmlns:a16="http://schemas.microsoft.com/office/drawing/2014/main" id="{EE7594F0-6590-4208-91AC-DE85F4DB563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100" y="3100153"/>
            <a:ext cx="7607432" cy="1037378"/>
          </a:xfrm>
          <a:prstGeom prst="rect">
            <a:avLst/>
          </a:prstGeom>
          <a:ln w="28575">
            <a:solidFill>
              <a:srgbClr val="FF0000"/>
            </a:solidFill>
          </a:ln>
          <a:effectLst>
            <a:outerShdw blurRad="149987" dist="250190" dir="8460000" algn="ctr">
              <a:srgbClr val="000000">
                <a:alpha val="28000"/>
              </a:srgbClr>
            </a:outerShdw>
          </a:effectLst>
          <a:scene3d>
            <a:camera prst="orthographicFront">
              <a:rot lat="0" lon="0" rev="0"/>
            </a:camera>
            <a:lightRig rig="contrasting" dir="t">
              <a:rot lat="0" lon="0" rev="1500000"/>
            </a:lightRig>
          </a:scene3d>
          <a:sp3d prstMaterial="metal">
            <a:bevelT w="88900" h="88900"/>
          </a:sp3d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0B07F61-12DF-8162-DFA5-AA4F57D431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15117"/>
            <a:ext cx="12192000" cy="167075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2D40259-1B46-4AC3-92B9-E5FBD1A9C4F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76195" y="2017705"/>
            <a:ext cx="9335309" cy="944962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AFAEB845-E55A-180E-72A8-537140187CF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1270" y="3618842"/>
            <a:ext cx="7112089" cy="3189830"/>
          </a:xfrm>
          <a:prstGeom prst="rect">
            <a:avLst/>
          </a:prstGeom>
        </p:spPr>
      </p:pic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140E7150-9807-FF09-EC22-5378AEBF0007}"/>
              </a:ext>
            </a:extLst>
          </p:cNvPr>
          <p:cNvSpPr txBox="1">
            <a:spLocks/>
          </p:cNvSpPr>
          <p:nvPr/>
        </p:nvSpPr>
        <p:spPr>
          <a:xfrm>
            <a:off x="244100" y="4406490"/>
            <a:ext cx="5384800" cy="227278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-228600">
              <a:lnSpc>
                <a:spcPct val="120000"/>
              </a:lnSpc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Course textbooks &amp; reference materials</a:t>
            </a:r>
          </a:p>
          <a:p>
            <a:pPr marL="342900" indent="-228600">
              <a:lnSpc>
                <a:spcPct val="120000"/>
              </a:lnSpc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Type course code and search</a:t>
            </a:r>
          </a:p>
          <a:p>
            <a:pPr marL="342900" indent="-228600">
              <a:lnSpc>
                <a:spcPct val="120000"/>
              </a:lnSpc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Including both Reserve and Circulation Collection</a:t>
            </a:r>
          </a:p>
          <a:p>
            <a:pPr marL="342900" indent="-228600">
              <a:lnSpc>
                <a:spcPct val="120000"/>
              </a:lnSpc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  <a:latin typeface="+mn-lt"/>
                <a:ea typeface="+mn-ea"/>
                <a:cs typeface="+mn-cs"/>
              </a:rPr>
              <a:t>Access point to TWC Examination paper </a:t>
            </a:r>
          </a:p>
          <a:p>
            <a:pPr indent="-228600">
              <a:lnSpc>
                <a:spcPct val="120000"/>
              </a:lnSpc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lvl="1" indent="-228600">
              <a:lnSpc>
                <a:spcPct val="120000"/>
              </a:lnSpc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lvl="1" indent="-228600">
              <a:lnSpc>
                <a:spcPct val="120000"/>
              </a:lnSpc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indent="-228600">
              <a:lnSpc>
                <a:spcPct val="120000"/>
              </a:lnSpc>
              <a:spcAft>
                <a:spcPts val="600"/>
              </a:spcAft>
              <a:buClr>
                <a:schemeClr val="accent5"/>
              </a:buClr>
              <a:buFont typeface="Arial" panose="020B0604020202020204" pitchFamily="34" charset="0"/>
              <a:buChar char="•"/>
            </a:pPr>
            <a:endParaRPr lang="en-US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654928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A8384D-D80B-43BF-86D6-163CA86E00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814913" y="1410379"/>
            <a:ext cx="9583756" cy="642204"/>
          </a:xfrm>
        </p:spPr>
        <p:txBody>
          <a:bodyPr>
            <a:noAutofit/>
          </a:bodyPr>
          <a:lstStyle/>
          <a:p>
            <a:r>
              <a:rPr lang="en-US" sz="6000" b="1" dirty="0"/>
              <a:t>TWC Search – Subject Guide</a:t>
            </a:r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184B19CA-606C-4B2A-93A7-B18427FEF7B5}"/>
              </a:ext>
            </a:extLst>
          </p:cNvPr>
          <p:cNvSpPr txBox="1">
            <a:spLocks noGrp="1"/>
          </p:cNvSpPr>
          <p:nvPr>
            <p:ph idx="1"/>
          </p:nvPr>
        </p:nvSpPr>
        <p:spPr>
          <a:xfrm>
            <a:off x="277835" y="2127564"/>
            <a:ext cx="10839819" cy="1828800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 fontScale="92500" lnSpcReduction="10000"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spcAft>
                <a:spcPts val="600"/>
              </a:spcAft>
            </a:pPr>
            <a:r>
              <a:rPr lang="en-US" sz="2800" b="1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Subject Guide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Esp. for your Major!</a:t>
            </a:r>
          </a:p>
          <a:p>
            <a:pPr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Try:</a:t>
            </a:r>
          </a:p>
          <a:p>
            <a:pPr lvl="1">
              <a:spcAft>
                <a:spcPts val="600"/>
              </a:spcAft>
            </a:pPr>
            <a:r>
              <a:rPr lang="en-US" sz="2800" dirty="0">
                <a:solidFill>
                  <a:schemeClr val="bg1"/>
                </a:solidFill>
                <a:latin typeface="+mj-lt"/>
                <a:cs typeface="Calibri" panose="020F0502020204030204" pitchFamily="34" charset="0"/>
              </a:rPr>
              <a:t>“Medical Science”  “Nursing” “Psychology” “Management”</a:t>
            </a:r>
            <a:endParaRPr lang="en-US" sz="1800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4CC9BE-89EA-4EA7-B1D7-0A9A4775C78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4422"/>
          <a:stretch/>
        </p:blipFill>
        <p:spPr>
          <a:xfrm>
            <a:off x="277836" y="4124378"/>
            <a:ext cx="9862402" cy="27336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7018749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A261F85F77C5F498203EEC4ABBF2CC1" ma:contentTypeVersion="24" ma:contentTypeDescription="Create a new document." ma:contentTypeScope="" ma:versionID="e2c5f2b1d15103ae0bce37f748ae8799">
  <xsd:schema xmlns:xsd="http://www.w3.org/2001/XMLSchema" xmlns:xs="http://www.w3.org/2001/XMLSchema" xmlns:p="http://schemas.microsoft.com/office/2006/metadata/properties" xmlns:ns2="a8ef4e34-5f95-48c4-94c5-52847622adcb" xmlns:ns4="5cafebcf-f317-4989-8538-d123e46878eb" targetNamespace="http://schemas.microsoft.com/office/2006/metadata/properties" ma:root="true" ma:fieldsID="3a319d6514dfceeb09f47e62aa65c8e2" ns2:_="" ns4:_="">
    <xsd:import namespace="a8ef4e34-5f95-48c4-94c5-52847622adcb"/>
    <xsd:import namespace="5cafebcf-f317-4989-8538-d123e46878eb"/>
    <xsd:element name="properties">
      <xsd:complexType>
        <xsd:sequence>
          <xsd:element name="documentManagement">
            <xsd:complexType>
              <xsd:all>
                <xsd:element ref="ns2:Information_x0020_Type" minOccurs="0"/>
                <xsd:element ref="ns2:Display" minOccurs="0"/>
                <xsd:element ref="ns4:lcf76f155ced4ddcb4097134ff3c332f" minOccurs="0"/>
                <xsd:element ref="ns2:TaxCatchAll" minOccurs="0"/>
                <xsd:element ref="ns4:MediaServiceMetadata" minOccurs="0"/>
                <xsd:element ref="ns4:MediaServiceFastMetadata" minOccurs="0"/>
                <xsd:element ref="ns4:MediaServiceSearchProperties" minOccurs="0"/>
                <xsd:element ref="ns4:MediaServiceDateTaken" minOccurs="0"/>
                <xsd:element ref="ns4:MediaServiceOCR" minOccurs="0"/>
                <xsd:element ref="ns4:MediaServiceGenerationTime" minOccurs="0"/>
                <xsd:element ref="ns4:MediaServiceEventHashCode" minOccurs="0"/>
                <xsd:element ref="ns4:MediaLengthInSecond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8ef4e34-5f95-48c4-94c5-52847622adcb" elementFormDefault="qualified">
    <xsd:import namespace="http://schemas.microsoft.com/office/2006/documentManagement/types"/>
    <xsd:import namespace="http://schemas.microsoft.com/office/infopath/2007/PartnerControls"/>
    <xsd:element name="Information_x0020_Type" ma:index="4" nillable="true" ma:displayName="Information Type" ma:description="Policies and Guidelines&#10;Forms and Templates&#10;Meeting Agenda and Minutes&#10;Reports and Records&#10;Others" ma:format="Dropdown" ma:internalName="Information_x0020_Type" ma:readOnly="false">
      <xsd:simpleType>
        <xsd:union memberTypes="dms:Text">
          <xsd:simpleType>
            <xsd:restriction base="dms:Choice">
              <xsd:enumeration value="Policies and Guidelines"/>
              <xsd:enumeration value="Forms and Templates"/>
              <xsd:enumeration value="Meeting Agenda and Minutes"/>
              <xsd:enumeration value="Reports and Records"/>
              <xsd:enumeration value="Others"/>
            </xsd:restriction>
          </xsd:simpleType>
        </xsd:union>
      </xsd:simpleType>
    </xsd:element>
    <xsd:element name="Display" ma:index="6" nillable="true" ma:displayName="Display" ma:default="0" ma:internalName="Display" ma:readOnly="false">
      <xsd:simpleType>
        <xsd:restriction base="dms:Boolean"/>
      </xsd:simpleType>
    </xsd:element>
    <xsd:element name="TaxCatchAll" ma:index="13" nillable="true" ma:displayName="Taxonomy Catch All Column" ma:hidden="true" ma:list="{60554dc7-7bfe-4b5a-8b25-b651c200799e}" ma:internalName="TaxCatchAll" ma:showField="CatchAllData" ma:web="a8ef4e34-5f95-48c4-94c5-52847622adcb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febcf-f317-4989-8538-d123e46878eb" elementFormDefault="qualified">
    <xsd:import namespace="http://schemas.microsoft.com/office/2006/documentManagement/types"/>
    <xsd:import namespace="http://schemas.microsoft.com/office/infopath/2007/PartnerControls"/>
    <xsd:element name="lcf76f155ced4ddcb4097134ff3c332f" ma:index="12" nillable="true" ma:taxonomy="true" ma:internalName="lcf76f155ced4ddcb4097134ff3c332f" ma:taxonomyFieldName="MediaServiceImageTags" ma:displayName="Image Tags" ma:readOnly="false" ma:fieldId="{5cf76f15-5ced-4ddc-b409-7134ff3c332f}" ma:taxonomyMulti="true" ma:sspId="8c757b0a-27c7-4c5c-86d7-8bd15318f5d0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Metadata" ma:index="14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5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6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7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OCR" ma:index="18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9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20" nillable="true" ma:displayName="MediaServiceEventHashCode" ma:hidden="true" ma:internalName="MediaServiceEventHashCode" ma:readOnly="true">
      <xsd:simpleType>
        <xsd:restriction base="dms:Text"/>
      </xsd:simpleType>
    </xsd:element>
    <xsd:element name="MediaLengthInSeconds" ma:index="21" nillable="true" ma:displayName="MediaLengthInSeconds" ma:hidden="true" ma:internalName="MediaLengthInSeconds" ma:readOnly="tru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7" ma:displayName="Content Type"/>
        <xsd:element ref="dc:title" minOccurs="0" maxOccurs="1" ma:index="3" ma:displayName="Title"/>
        <xsd:element ref="dc:subject" minOccurs="0" maxOccurs="1" ma:index="5" ma:displayName="Subject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Information_x0020_Type xmlns="a8ef4e34-5f95-48c4-94c5-52847622adcb" xsi:nil="true"/>
    <Display xmlns="a8ef4e34-5f95-48c4-94c5-52847622adcb">false</Display>
    <lcf76f155ced4ddcb4097134ff3c332f xmlns="5cafebcf-f317-4989-8538-d123e46878eb">
      <Terms xmlns="http://schemas.microsoft.com/office/infopath/2007/PartnerControls"/>
    </lcf76f155ced4ddcb4097134ff3c332f>
    <TaxCatchAll xmlns="a8ef4e34-5f95-48c4-94c5-52847622adcb" xsi:nil="true"/>
  </documentManagement>
</p:properties>
</file>

<file path=customXml/itemProps1.xml><?xml version="1.0" encoding="utf-8"?>
<ds:datastoreItem xmlns:ds="http://schemas.openxmlformats.org/officeDocument/2006/customXml" ds:itemID="{07AD410E-B01F-4B05-AEA2-20CBC25456B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a8ef4e34-5f95-48c4-94c5-52847622adcb"/>
    <ds:schemaRef ds:uri="5cafebcf-f317-4989-8538-d123e46878e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5B73BADF-B5F2-4719-B4BF-219CEBF77CFF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AC89B979-0633-4217-BFE2-C566457D68BF}">
  <ds:schemaRefs>
    <ds:schemaRef ds:uri="http://schemas.microsoft.com/office/2006/documentManagement/types"/>
    <ds:schemaRef ds:uri="http://schemas.openxmlformats.org/package/2006/metadata/core-properties"/>
    <ds:schemaRef ds:uri="http://purl.org/dc/elements/1.1/"/>
    <ds:schemaRef ds:uri="http://schemas.microsoft.com/office/infopath/2007/PartnerControls"/>
    <ds:schemaRef ds:uri="5cafebcf-f317-4989-8538-d123e46878eb"/>
    <ds:schemaRef ds:uri="http://purl.org/dc/terms/"/>
    <ds:schemaRef ds:uri="a8ef4e34-5f95-48c4-94c5-52847622adcb"/>
    <ds:schemaRef ds:uri="http://schemas.microsoft.com/office/2006/metadata/propertie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120</TotalTime>
  <Words>365</Words>
  <Application>Microsoft Office PowerPoint</Application>
  <PresentationFormat>Widescreen</PresentationFormat>
  <Paragraphs>73</Paragraphs>
  <Slides>18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Aptos</vt:lpstr>
      <vt:lpstr>Aptos Display</vt:lpstr>
      <vt:lpstr>Arial</vt:lpstr>
      <vt:lpstr>Calibri</vt:lpstr>
      <vt:lpstr>Roboto Slab Light</vt:lpstr>
      <vt:lpstr>Times New Roman</vt:lpstr>
      <vt:lpstr>Wingdings</vt:lpstr>
      <vt:lpstr>Office Theme</vt:lpstr>
      <vt:lpstr>Welcome to TWC Library!</vt:lpstr>
      <vt:lpstr>ACCESS POINTS</vt:lpstr>
      <vt:lpstr>KPC Library 5/F Layout Plan</vt:lpstr>
      <vt:lpstr>KPC Library 6/F Layout Plan</vt:lpstr>
      <vt:lpstr>KHC Library Layout Plan</vt:lpstr>
      <vt:lpstr>Physical Collection</vt:lpstr>
      <vt:lpstr>PowerPoint Presentation</vt:lpstr>
      <vt:lpstr>TWC Search</vt:lpstr>
      <vt:lpstr>TWC Search – Subject Guide</vt:lpstr>
      <vt:lpstr>TWC Search – Filter your results</vt:lpstr>
      <vt:lpstr>TWC Search</vt:lpstr>
      <vt:lpstr>Remote access outside Campus ~ Login Details = TWC Email A/C</vt:lpstr>
      <vt:lpstr>Library Orientations &amp; Workshops</vt:lpstr>
      <vt:lpstr>Library Opening Hours</vt:lpstr>
      <vt:lpstr>Subject Guide</vt:lpstr>
      <vt:lpstr>Inter-Library Loan (ILL) </vt:lpstr>
      <vt:lpstr>Inter Campus Book Delivery Service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>Emily WONG (CPRO)</dc:creator>
  <cp:lastModifiedBy>Daisy KWONG</cp:lastModifiedBy>
  <cp:revision>11</cp:revision>
  <dcterms:created xsi:type="dcterms:W3CDTF">2025-02-06T08:32:07Z</dcterms:created>
  <dcterms:modified xsi:type="dcterms:W3CDTF">2025-08-19T09:17:31Z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0x0101006A261F85F77C5F498203EEC4ABBF2CC1</vt:lpwstr>
  </property>
  <property fmtid="{D5CDD505-2E9C-101B-9397-08002B2CF9AE}" pid="3" name="MediaServiceImageTags">
    <vt:lpwstr/>
  </property>
</Properties>
</file>