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</p:sldMasterIdLst>
  <p:notesMasterIdLst>
    <p:notesMasterId r:id="rId51"/>
  </p:notesMasterIdLst>
  <p:sldIdLst>
    <p:sldId id="333" r:id="rId5"/>
    <p:sldId id="740" r:id="rId6"/>
    <p:sldId id="375" r:id="rId7"/>
    <p:sldId id="928" r:id="rId8"/>
    <p:sldId id="929" r:id="rId9"/>
    <p:sldId id="742" r:id="rId10"/>
    <p:sldId id="812" r:id="rId11"/>
    <p:sldId id="927" r:id="rId12"/>
    <p:sldId id="846" r:id="rId13"/>
    <p:sldId id="934" r:id="rId14"/>
    <p:sldId id="905" r:id="rId15"/>
    <p:sldId id="871" r:id="rId16"/>
    <p:sldId id="814" r:id="rId17"/>
    <p:sldId id="872" r:id="rId18"/>
    <p:sldId id="873" r:id="rId19"/>
    <p:sldId id="731" r:id="rId20"/>
    <p:sldId id="881" r:id="rId21"/>
    <p:sldId id="982" r:id="rId22"/>
    <p:sldId id="896" r:id="rId23"/>
    <p:sldId id="815" r:id="rId24"/>
    <p:sldId id="883" r:id="rId25"/>
    <p:sldId id="884" r:id="rId26"/>
    <p:sldId id="885" r:id="rId27"/>
    <p:sldId id="932" r:id="rId28"/>
    <p:sldId id="823" r:id="rId29"/>
    <p:sldId id="930" r:id="rId30"/>
    <p:sldId id="837" r:id="rId31"/>
    <p:sldId id="902" r:id="rId32"/>
    <p:sldId id="897" r:id="rId33"/>
    <p:sldId id="904" r:id="rId34"/>
    <p:sldId id="890" r:id="rId35"/>
    <p:sldId id="891" r:id="rId36"/>
    <p:sldId id="892" r:id="rId37"/>
    <p:sldId id="935" r:id="rId38"/>
    <p:sldId id="893" r:id="rId39"/>
    <p:sldId id="895" r:id="rId40"/>
    <p:sldId id="894" r:id="rId41"/>
    <p:sldId id="907" r:id="rId42"/>
    <p:sldId id="908" r:id="rId43"/>
    <p:sldId id="933" r:id="rId44"/>
    <p:sldId id="889" r:id="rId45"/>
    <p:sldId id="718" r:id="rId46"/>
    <p:sldId id="737" r:id="rId47"/>
    <p:sldId id="786" r:id="rId48"/>
    <p:sldId id="285" r:id="rId49"/>
    <p:sldId id="79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97"/>
    <p:restoredTop sz="94680"/>
  </p:normalViewPr>
  <p:slideViewPr>
    <p:cSldViewPr snapToGrid="0" snapToObjects="1">
      <p:cViewPr varScale="1">
        <p:scale>
          <a:sx n="79" d="100"/>
          <a:sy n="79" d="100"/>
        </p:scale>
        <p:origin x="10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B98381-A091-4C88-9458-BE42EDA5E546}" type="doc">
      <dgm:prSet loTypeId="urn:microsoft.com/office/officeart/2005/8/layout/target1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1E2A37B-D8A0-4A06-912B-79D7E9D730A9}">
      <dgm:prSet custT="1"/>
      <dgm:spPr/>
      <dgm:t>
        <a:bodyPr/>
        <a:lstStyle/>
        <a:p>
          <a:pPr rtl="0"/>
          <a:r>
            <a:rPr lang="en-US" sz="1700" dirty="0" err="1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Honoured</a:t>
          </a:r>
          <a:r>
            <a:rPr lang="en-US" sz="17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 Ambassador</a:t>
          </a:r>
        </a:p>
        <a:p>
          <a:r>
            <a:rPr lang="en-US" sz="1700" dirty="0">
              <a:latin typeface="Century Gothic" panose="020B0502020202020204" pitchFamily="34" charset="0"/>
            </a:rPr>
            <a:t>Peer Leader </a:t>
          </a:r>
        </a:p>
      </dgm:t>
    </dgm:pt>
    <dgm:pt modelId="{3266D7E3-D543-41AE-A2F5-965BC0BCC766}" type="parTrans" cxnId="{6B0E1087-DAEF-495E-B88F-F8C092F1D3F6}">
      <dgm:prSet/>
      <dgm:spPr/>
      <dgm:t>
        <a:bodyPr/>
        <a:lstStyle/>
        <a:p>
          <a:endParaRPr lang="en-US"/>
        </a:p>
      </dgm:t>
    </dgm:pt>
    <dgm:pt modelId="{7E00578D-0D5A-4FCB-A433-7D74E15195F2}" type="sibTrans" cxnId="{6B0E1087-DAEF-495E-B88F-F8C092F1D3F6}">
      <dgm:prSet/>
      <dgm:spPr/>
      <dgm:t>
        <a:bodyPr/>
        <a:lstStyle/>
        <a:p>
          <a:endParaRPr lang="en-US"/>
        </a:p>
      </dgm:t>
    </dgm:pt>
    <dgm:pt modelId="{279AA5F8-E891-4E4B-83F7-7DD63E2868E8}">
      <dgm:prSet custT="1"/>
      <dgm:spPr/>
      <dgm:t>
        <a:bodyPr/>
        <a:lstStyle/>
        <a:p>
          <a:pPr rtl="0"/>
          <a:r>
            <a:rPr lang="en-US" sz="17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Student Ambassador</a:t>
          </a:r>
        </a:p>
        <a:p>
          <a:pPr rtl="0"/>
          <a:r>
            <a:rPr lang="en-US" sz="1700" dirty="0">
              <a:latin typeface="Century Gothic" panose="020B0502020202020204" pitchFamily="34" charset="0"/>
            </a:rPr>
            <a:t>Serving as Ambassador </a:t>
          </a:r>
        </a:p>
      </dgm:t>
    </dgm:pt>
    <dgm:pt modelId="{FDE56F1B-AF97-46F4-8430-808DF6308F94}" type="parTrans" cxnId="{7A098C90-CE43-4B94-AB16-8F1E381B5765}">
      <dgm:prSet/>
      <dgm:spPr/>
      <dgm:t>
        <a:bodyPr/>
        <a:lstStyle/>
        <a:p>
          <a:endParaRPr lang="en-US"/>
        </a:p>
      </dgm:t>
    </dgm:pt>
    <dgm:pt modelId="{AEAD1191-4A72-4EBC-BE2B-74AE4486B1C4}" type="sibTrans" cxnId="{7A098C90-CE43-4B94-AB16-8F1E381B5765}">
      <dgm:prSet/>
      <dgm:spPr/>
      <dgm:t>
        <a:bodyPr/>
        <a:lstStyle/>
        <a:p>
          <a:endParaRPr lang="en-US"/>
        </a:p>
      </dgm:t>
    </dgm:pt>
    <dgm:pt modelId="{77D2BA4F-5EE0-41E7-907A-C93245B82A80}">
      <dgm:prSet custT="1"/>
      <dgm:spPr/>
      <dgm:t>
        <a:bodyPr/>
        <a:lstStyle/>
        <a:p>
          <a:pPr rtl="0"/>
          <a:r>
            <a:rPr lang="en-US" sz="17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Trainee Ambassador</a:t>
          </a:r>
        </a:p>
        <a:p>
          <a:pPr rtl="0"/>
          <a:r>
            <a:rPr lang="en-US" sz="1700" dirty="0">
              <a:latin typeface="Century Gothic" panose="020B0502020202020204" pitchFamily="34" charset="0"/>
            </a:rPr>
            <a:t>Support the Ambassador Duty </a:t>
          </a:r>
        </a:p>
      </dgm:t>
    </dgm:pt>
    <dgm:pt modelId="{3685C00B-8B9D-4E52-9823-96932390A8F7}" type="parTrans" cxnId="{9724C198-86B3-4250-BA1D-807692C093E5}">
      <dgm:prSet/>
      <dgm:spPr/>
      <dgm:t>
        <a:bodyPr/>
        <a:lstStyle/>
        <a:p>
          <a:endParaRPr lang="en-US"/>
        </a:p>
      </dgm:t>
    </dgm:pt>
    <dgm:pt modelId="{53356BAF-774F-457A-BF04-314514330E01}" type="sibTrans" cxnId="{9724C198-86B3-4250-BA1D-807692C093E5}">
      <dgm:prSet/>
      <dgm:spPr/>
      <dgm:t>
        <a:bodyPr/>
        <a:lstStyle/>
        <a:p>
          <a:endParaRPr lang="en-US"/>
        </a:p>
      </dgm:t>
    </dgm:pt>
    <dgm:pt modelId="{9CBE8EBE-EDA3-45CE-83CB-35E76DB77B80}" type="pres">
      <dgm:prSet presAssocID="{06B98381-A091-4C88-9458-BE42EDA5E546}" presName="composite" presStyleCnt="0">
        <dgm:presLayoutVars>
          <dgm:chMax val="5"/>
          <dgm:dir/>
          <dgm:resizeHandles val="exact"/>
        </dgm:presLayoutVars>
      </dgm:prSet>
      <dgm:spPr/>
    </dgm:pt>
    <dgm:pt modelId="{D7772FC2-3883-4E8B-9A23-8B57410A6497}" type="pres">
      <dgm:prSet presAssocID="{31E2A37B-D8A0-4A06-912B-79D7E9D730A9}" presName="circle1" presStyleLbl="lnNode1" presStyleIdx="0" presStyleCnt="3"/>
      <dgm:spPr/>
    </dgm:pt>
    <dgm:pt modelId="{770B3277-5715-435E-9040-C79DDEEAE8D9}" type="pres">
      <dgm:prSet presAssocID="{31E2A37B-D8A0-4A06-912B-79D7E9D730A9}" presName="text1" presStyleLbl="revTx" presStyleIdx="0" presStyleCnt="3" custScaleX="144982" custScaleY="71914" custLinFactNeighborX="23125" custLinFactNeighborY="3887">
        <dgm:presLayoutVars>
          <dgm:bulletEnabled val="1"/>
        </dgm:presLayoutVars>
      </dgm:prSet>
      <dgm:spPr/>
    </dgm:pt>
    <dgm:pt modelId="{8760C34D-7162-4E47-81C0-20AF96D62442}" type="pres">
      <dgm:prSet presAssocID="{31E2A37B-D8A0-4A06-912B-79D7E9D730A9}" presName="line1" presStyleLbl="callout" presStyleIdx="0" presStyleCnt="6"/>
      <dgm:spPr/>
    </dgm:pt>
    <dgm:pt modelId="{3A785AA9-DEE3-45BD-82DA-D772791615AD}" type="pres">
      <dgm:prSet presAssocID="{31E2A37B-D8A0-4A06-912B-79D7E9D730A9}" presName="d1" presStyleLbl="callout" presStyleIdx="1" presStyleCnt="6"/>
      <dgm:spPr/>
    </dgm:pt>
    <dgm:pt modelId="{719D418F-59A2-41FC-8038-69CB2B070B38}" type="pres">
      <dgm:prSet presAssocID="{279AA5F8-E891-4E4B-83F7-7DD63E2868E8}" presName="circle2" presStyleLbl="lnNode1" presStyleIdx="1" presStyleCnt="3"/>
      <dgm:spPr/>
    </dgm:pt>
    <dgm:pt modelId="{3D7D13DA-77AD-46CA-864C-8AEBC234E2AE}" type="pres">
      <dgm:prSet presAssocID="{279AA5F8-E891-4E4B-83F7-7DD63E2868E8}" presName="text2" presStyleLbl="revTx" presStyleIdx="1" presStyleCnt="3" custScaleX="129521" custScaleY="83907" custLinFactNeighborX="15870" custLinFactNeighborY="777">
        <dgm:presLayoutVars>
          <dgm:bulletEnabled val="1"/>
        </dgm:presLayoutVars>
      </dgm:prSet>
      <dgm:spPr/>
    </dgm:pt>
    <dgm:pt modelId="{EA418EA8-2203-405A-9977-CFE22070A5A7}" type="pres">
      <dgm:prSet presAssocID="{279AA5F8-E891-4E4B-83F7-7DD63E2868E8}" presName="line2" presStyleLbl="callout" presStyleIdx="2" presStyleCnt="6"/>
      <dgm:spPr/>
    </dgm:pt>
    <dgm:pt modelId="{67334213-A892-46BE-B23C-ABBFA1ED8A35}" type="pres">
      <dgm:prSet presAssocID="{279AA5F8-E891-4E4B-83F7-7DD63E2868E8}" presName="d2" presStyleLbl="callout" presStyleIdx="3" presStyleCnt="6"/>
      <dgm:spPr/>
    </dgm:pt>
    <dgm:pt modelId="{87BD4B62-93EB-4FC6-B557-0E65481377FA}" type="pres">
      <dgm:prSet presAssocID="{77D2BA4F-5EE0-41E7-907A-C93245B82A80}" presName="circle3" presStyleLbl="lnNode1" presStyleIdx="2" presStyleCnt="3"/>
      <dgm:spPr/>
    </dgm:pt>
    <dgm:pt modelId="{19906DF4-BB36-4503-AAD5-B9C47CEADED1}" type="pres">
      <dgm:prSet presAssocID="{77D2BA4F-5EE0-41E7-907A-C93245B82A80}" presName="text3" presStyleLbl="revTx" presStyleIdx="2" presStyleCnt="3" custScaleX="146783" custScaleY="80641" custLinFactNeighborX="24032" custLinFactNeighborY="-1555">
        <dgm:presLayoutVars>
          <dgm:bulletEnabled val="1"/>
        </dgm:presLayoutVars>
      </dgm:prSet>
      <dgm:spPr/>
    </dgm:pt>
    <dgm:pt modelId="{F1CBA18F-9E2F-4A2E-B692-7384FDCDB413}" type="pres">
      <dgm:prSet presAssocID="{77D2BA4F-5EE0-41E7-907A-C93245B82A80}" presName="line3" presStyleLbl="callout" presStyleIdx="4" presStyleCnt="6"/>
      <dgm:spPr/>
    </dgm:pt>
    <dgm:pt modelId="{D29F0508-ADBF-4A3B-ACDB-A8337E01FB6F}" type="pres">
      <dgm:prSet presAssocID="{77D2BA4F-5EE0-41E7-907A-C93245B82A80}" presName="d3" presStyleLbl="callout" presStyleIdx="5" presStyleCnt="6"/>
      <dgm:spPr/>
    </dgm:pt>
  </dgm:ptLst>
  <dgm:cxnLst>
    <dgm:cxn modelId="{9C0EF305-0DD8-4B60-97D9-D8EFE9D5E4E4}" type="presOf" srcId="{31E2A37B-D8A0-4A06-912B-79D7E9D730A9}" destId="{770B3277-5715-435E-9040-C79DDEEAE8D9}" srcOrd="0" destOrd="0" presId="urn:microsoft.com/office/officeart/2005/8/layout/target1"/>
    <dgm:cxn modelId="{64FBAE17-825E-4199-B5DA-130F0B010F1B}" type="presOf" srcId="{77D2BA4F-5EE0-41E7-907A-C93245B82A80}" destId="{19906DF4-BB36-4503-AAD5-B9C47CEADED1}" srcOrd="0" destOrd="0" presId="urn:microsoft.com/office/officeart/2005/8/layout/target1"/>
    <dgm:cxn modelId="{971D285D-A930-4955-B415-1ED94B9CA058}" type="presOf" srcId="{06B98381-A091-4C88-9458-BE42EDA5E546}" destId="{9CBE8EBE-EDA3-45CE-83CB-35E76DB77B80}" srcOrd="0" destOrd="0" presId="urn:microsoft.com/office/officeart/2005/8/layout/target1"/>
    <dgm:cxn modelId="{6B0E1087-DAEF-495E-B88F-F8C092F1D3F6}" srcId="{06B98381-A091-4C88-9458-BE42EDA5E546}" destId="{31E2A37B-D8A0-4A06-912B-79D7E9D730A9}" srcOrd="0" destOrd="0" parTransId="{3266D7E3-D543-41AE-A2F5-965BC0BCC766}" sibTransId="{7E00578D-0D5A-4FCB-A433-7D74E15195F2}"/>
    <dgm:cxn modelId="{7A098C90-CE43-4B94-AB16-8F1E381B5765}" srcId="{06B98381-A091-4C88-9458-BE42EDA5E546}" destId="{279AA5F8-E891-4E4B-83F7-7DD63E2868E8}" srcOrd="1" destOrd="0" parTransId="{FDE56F1B-AF97-46F4-8430-808DF6308F94}" sibTransId="{AEAD1191-4A72-4EBC-BE2B-74AE4486B1C4}"/>
    <dgm:cxn modelId="{9724C198-86B3-4250-BA1D-807692C093E5}" srcId="{06B98381-A091-4C88-9458-BE42EDA5E546}" destId="{77D2BA4F-5EE0-41E7-907A-C93245B82A80}" srcOrd="2" destOrd="0" parTransId="{3685C00B-8B9D-4E52-9823-96932390A8F7}" sibTransId="{53356BAF-774F-457A-BF04-314514330E01}"/>
    <dgm:cxn modelId="{76726BD0-233D-4448-9314-900F030178D9}" type="presOf" srcId="{279AA5F8-E891-4E4B-83F7-7DD63E2868E8}" destId="{3D7D13DA-77AD-46CA-864C-8AEBC234E2AE}" srcOrd="0" destOrd="0" presId="urn:microsoft.com/office/officeart/2005/8/layout/target1"/>
    <dgm:cxn modelId="{95DB5970-6C31-4D55-A0E2-0759AEF2BD88}" type="presParOf" srcId="{9CBE8EBE-EDA3-45CE-83CB-35E76DB77B80}" destId="{D7772FC2-3883-4E8B-9A23-8B57410A6497}" srcOrd="0" destOrd="0" presId="urn:microsoft.com/office/officeart/2005/8/layout/target1"/>
    <dgm:cxn modelId="{98B16FD1-99DE-45D0-A2B3-668B5373BEC5}" type="presParOf" srcId="{9CBE8EBE-EDA3-45CE-83CB-35E76DB77B80}" destId="{770B3277-5715-435E-9040-C79DDEEAE8D9}" srcOrd="1" destOrd="0" presId="urn:microsoft.com/office/officeart/2005/8/layout/target1"/>
    <dgm:cxn modelId="{BD369F86-5789-49E5-9370-F297809A0025}" type="presParOf" srcId="{9CBE8EBE-EDA3-45CE-83CB-35E76DB77B80}" destId="{8760C34D-7162-4E47-81C0-20AF96D62442}" srcOrd="2" destOrd="0" presId="urn:microsoft.com/office/officeart/2005/8/layout/target1"/>
    <dgm:cxn modelId="{AC3F8B71-9791-4D38-BDEE-8E3888BC80A5}" type="presParOf" srcId="{9CBE8EBE-EDA3-45CE-83CB-35E76DB77B80}" destId="{3A785AA9-DEE3-45BD-82DA-D772791615AD}" srcOrd="3" destOrd="0" presId="urn:microsoft.com/office/officeart/2005/8/layout/target1"/>
    <dgm:cxn modelId="{0DAD5F99-07FA-402E-801D-EFD7760E2C84}" type="presParOf" srcId="{9CBE8EBE-EDA3-45CE-83CB-35E76DB77B80}" destId="{719D418F-59A2-41FC-8038-69CB2B070B38}" srcOrd="4" destOrd="0" presId="urn:microsoft.com/office/officeart/2005/8/layout/target1"/>
    <dgm:cxn modelId="{A73A912D-E08E-4B63-B764-61C7A7CD276C}" type="presParOf" srcId="{9CBE8EBE-EDA3-45CE-83CB-35E76DB77B80}" destId="{3D7D13DA-77AD-46CA-864C-8AEBC234E2AE}" srcOrd="5" destOrd="0" presId="urn:microsoft.com/office/officeart/2005/8/layout/target1"/>
    <dgm:cxn modelId="{EED9F588-0747-4C21-9490-5953DD3DB68B}" type="presParOf" srcId="{9CBE8EBE-EDA3-45CE-83CB-35E76DB77B80}" destId="{EA418EA8-2203-405A-9977-CFE22070A5A7}" srcOrd="6" destOrd="0" presId="urn:microsoft.com/office/officeart/2005/8/layout/target1"/>
    <dgm:cxn modelId="{0B10F207-5268-4A05-8C91-68B0DC5B8345}" type="presParOf" srcId="{9CBE8EBE-EDA3-45CE-83CB-35E76DB77B80}" destId="{67334213-A892-46BE-B23C-ABBFA1ED8A35}" srcOrd="7" destOrd="0" presId="urn:microsoft.com/office/officeart/2005/8/layout/target1"/>
    <dgm:cxn modelId="{11673496-4469-4022-9144-C47C896991AE}" type="presParOf" srcId="{9CBE8EBE-EDA3-45CE-83CB-35E76DB77B80}" destId="{87BD4B62-93EB-4FC6-B557-0E65481377FA}" srcOrd="8" destOrd="0" presId="urn:microsoft.com/office/officeart/2005/8/layout/target1"/>
    <dgm:cxn modelId="{7DE6A469-2521-423F-BE81-EF3B27592033}" type="presParOf" srcId="{9CBE8EBE-EDA3-45CE-83CB-35E76DB77B80}" destId="{19906DF4-BB36-4503-AAD5-B9C47CEADED1}" srcOrd="9" destOrd="0" presId="urn:microsoft.com/office/officeart/2005/8/layout/target1"/>
    <dgm:cxn modelId="{10CDC893-8AC1-42D0-9897-0501DE943677}" type="presParOf" srcId="{9CBE8EBE-EDA3-45CE-83CB-35E76DB77B80}" destId="{F1CBA18F-9E2F-4A2E-B692-7384FDCDB413}" srcOrd="10" destOrd="0" presId="urn:microsoft.com/office/officeart/2005/8/layout/target1"/>
    <dgm:cxn modelId="{0B1F12B1-7049-40C0-9D16-E2877F22463A}" type="presParOf" srcId="{9CBE8EBE-EDA3-45CE-83CB-35E76DB77B80}" destId="{D29F0508-ADBF-4A3B-ACDB-A8337E01FB6F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B37F0C-696F-478F-8E45-C58B4AA05C2C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0276B306-29CA-432B-85E1-66832821282D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lnSpc>
              <a:spcPct val="80000"/>
            </a:lnSpc>
          </a:pPr>
          <a:endParaRPr lang="en-HK" sz="1700" b="1" dirty="0"/>
        </a:p>
        <a:p>
          <a:pPr>
            <a:lnSpc>
              <a:spcPct val="80000"/>
            </a:lnSpc>
          </a:pPr>
          <a:r>
            <a:rPr lang="en-HK" sz="1700" b="1" dirty="0"/>
            <a:t>WILP Internship </a:t>
          </a:r>
        </a:p>
        <a:p>
          <a:pPr>
            <a:lnSpc>
              <a:spcPct val="80000"/>
            </a:lnSpc>
          </a:pPr>
          <a:r>
            <a:rPr lang="en-HK" sz="1700" b="1" dirty="0"/>
            <a:t>WILP College Seminar</a:t>
          </a:r>
        </a:p>
        <a:p>
          <a:pPr>
            <a:lnSpc>
              <a:spcPct val="80000"/>
            </a:lnSpc>
          </a:pPr>
          <a:r>
            <a:rPr lang="en-HK" sz="1700" b="1" dirty="0"/>
            <a:t>Life Planning Centre</a:t>
          </a:r>
        </a:p>
        <a:p>
          <a:pPr>
            <a:lnSpc>
              <a:spcPct val="80000"/>
            </a:lnSpc>
          </a:pPr>
          <a:r>
            <a:rPr lang="en-HK" sz="1700" b="1" dirty="0"/>
            <a:t>JSSP, </a:t>
          </a:r>
          <a:r>
            <a:rPr lang="en-HK" sz="1700" b="1" dirty="0">
              <a:solidFill>
                <a:schemeClr val="bg1"/>
              </a:solidFill>
            </a:rPr>
            <a:t>SA</a:t>
          </a:r>
          <a:r>
            <a:rPr lang="en-HK" sz="1700" b="1" dirty="0"/>
            <a:t> &amp; SBs Advising</a:t>
          </a:r>
        </a:p>
        <a:p>
          <a:pPr>
            <a:lnSpc>
              <a:spcPct val="80000"/>
            </a:lnSpc>
          </a:pPr>
          <a:r>
            <a:rPr lang="en-HK" sz="1700" b="1" dirty="0"/>
            <a:t>Wellness Programme</a:t>
          </a:r>
        </a:p>
        <a:p>
          <a:pPr>
            <a:lnSpc>
              <a:spcPct val="80000"/>
            </a:lnSpc>
          </a:pPr>
          <a:r>
            <a:rPr lang="en-HK" sz="1700" b="1" dirty="0">
              <a:solidFill>
                <a:schemeClr val="bg1"/>
              </a:solidFill>
            </a:rPr>
            <a:t>Student Rep Election</a:t>
          </a:r>
        </a:p>
        <a:p>
          <a:pPr>
            <a:lnSpc>
              <a:spcPct val="80000"/>
            </a:lnSpc>
          </a:pPr>
          <a:r>
            <a:rPr lang="en-HK" sz="1700" b="1" dirty="0">
              <a:solidFill>
                <a:schemeClr val="bg1"/>
              </a:solidFill>
            </a:rPr>
            <a:t>Scholarship &amp; Award</a:t>
          </a:r>
        </a:p>
        <a:p>
          <a:pPr>
            <a:lnSpc>
              <a:spcPct val="80000"/>
            </a:lnSpc>
          </a:pPr>
          <a:r>
            <a:rPr lang="en-HK" sz="1700" b="1" dirty="0">
              <a:solidFill>
                <a:schemeClr val="bg1"/>
              </a:solidFill>
            </a:rPr>
            <a:t>Sports Development</a:t>
          </a:r>
        </a:p>
        <a:p>
          <a:pPr>
            <a:lnSpc>
              <a:spcPct val="80000"/>
            </a:lnSpc>
          </a:pPr>
          <a:r>
            <a:rPr lang="en-HK" sz="1700" b="1" dirty="0"/>
            <a:t>SAO Services</a:t>
          </a:r>
        </a:p>
      </dgm:t>
    </dgm:pt>
    <dgm:pt modelId="{3ECE4296-6B08-40A2-8AB1-EBFF4AEF22C3}" type="sibTrans" cxnId="{3E1912D7-794F-4A6D-867E-F34DEA9B3AD8}">
      <dgm:prSet/>
      <dgm:spPr/>
      <dgm:t>
        <a:bodyPr/>
        <a:lstStyle/>
        <a:p>
          <a:endParaRPr lang="en-US"/>
        </a:p>
      </dgm:t>
    </dgm:pt>
    <dgm:pt modelId="{D6071D33-C80A-43DA-8C12-91F317B0228D}" type="parTrans" cxnId="{3E1912D7-794F-4A6D-867E-F34DEA9B3AD8}">
      <dgm:prSet/>
      <dgm:spPr/>
      <dgm:t>
        <a:bodyPr/>
        <a:lstStyle/>
        <a:p>
          <a:endParaRPr lang="en-US"/>
        </a:p>
      </dgm:t>
    </dgm:pt>
    <dgm:pt modelId="{AD3EA091-A154-4531-9556-40B4A34482C0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800" b="1" dirty="0"/>
            <a:t>GLAP</a:t>
          </a:r>
        </a:p>
        <a:p>
          <a:r>
            <a:rPr lang="en-US" sz="1800" b="1" dirty="0"/>
            <a:t>TWCGSA</a:t>
          </a:r>
        </a:p>
        <a:p>
          <a:r>
            <a:rPr lang="en-US" sz="1800" b="1" dirty="0"/>
            <a:t>PMP S</a:t>
          </a:r>
          <a:r>
            <a:rPr lang="en-US" altLang="zh-TW" sz="1800" b="1" dirty="0"/>
            <a:t>GN</a:t>
          </a:r>
          <a:endParaRPr lang="en-US" sz="1800" b="1" dirty="0"/>
        </a:p>
        <a:p>
          <a:r>
            <a:rPr lang="en-US" sz="1600" b="1" dirty="0">
              <a:solidFill>
                <a:srgbClr val="FFFF00"/>
              </a:solidFill>
            </a:rPr>
            <a:t>ENTREPN’SHIP</a:t>
          </a:r>
        </a:p>
      </dgm:t>
    </dgm:pt>
    <dgm:pt modelId="{8CF453D1-5852-4E3A-946B-88F36005AE8B}" type="sibTrans" cxnId="{3D104F68-88FC-4648-ACB6-B752B7E02543}">
      <dgm:prSet/>
      <dgm:spPr/>
      <dgm:t>
        <a:bodyPr/>
        <a:lstStyle/>
        <a:p>
          <a:endParaRPr lang="en-US"/>
        </a:p>
      </dgm:t>
    </dgm:pt>
    <dgm:pt modelId="{9260D66B-C8F2-440C-8B4E-429ED3E57F1C}" type="parTrans" cxnId="{3D104F68-88FC-4648-ACB6-B752B7E02543}">
      <dgm:prSet/>
      <dgm:spPr/>
      <dgm:t>
        <a:bodyPr/>
        <a:lstStyle/>
        <a:p>
          <a:endParaRPr lang="en-US"/>
        </a:p>
      </dgm:t>
    </dgm:pt>
    <dgm:pt modelId="{70C737BF-2341-42BA-BFC7-CD1DA0E200F0}">
      <dgm:prSet phldrT="[Text]" custT="1"/>
      <dgm:spPr>
        <a:solidFill>
          <a:srgbClr val="FF9933"/>
        </a:solidFill>
      </dgm:spPr>
      <dgm:t>
        <a:bodyPr/>
        <a:lstStyle/>
        <a:p>
          <a:r>
            <a:rPr lang="en-US" sz="2000" b="1" dirty="0"/>
            <a:t>CEGE</a:t>
          </a:r>
        </a:p>
        <a:p>
          <a:r>
            <a:rPr lang="en-US" sz="2000" b="1" dirty="0">
              <a:solidFill>
                <a:srgbClr val="FFFF00"/>
              </a:solidFill>
            </a:rPr>
            <a:t>LIFE </a:t>
          </a:r>
          <a:r>
            <a:rPr lang="en-US" altLang="zh-TW" sz="2000" b="1" dirty="0">
              <a:solidFill>
                <a:srgbClr val="FFFF00"/>
              </a:solidFill>
            </a:rPr>
            <a:t>REFLECTION</a:t>
          </a:r>
          <a:endParaRPr lang="en-US" sz="1600" b="1" dirty="0">
            <a:solidFill>
              <a:srgbClr val="FFFF00"/>
            </a:solidFill>
          </a:endParaRPr>
        </a:p>
      </dgm:t>
    </dgm:pt>
    <dgm:pt modelId="{93531F34-003E-41A5-ACBB-8700896C1649}" type="sibTrans" cxnId="{4E6E4BF1-2F0D-447F-B90A-4C4436D35681}">
      <dgm:prSet/>
      <dgm:spPr/>
      <dgm:t>
        <a:bodyPr/>
        <a:lstStyle/>
        <a:p>
          <a:endParaRPr lang="en-US"/>
        </a:p>
      </dgm:t>
    </dgm:pt>
    <dgm:pt modelId="{2F0DE777-AECF-44A7-AECA-80027F246BBE}" type="parTrans" cxnId="{4E6E4BF1-2F0D-447F-B90A-4C4436D35681}">
      <dgm:prSet/>
      <dgm:spPr/>
      <dgm:t>
        <a:bodyPr/>
        <a:lstStyle/>
        <a:p>
          <a:endParaRPr lang="en-US"/>
        </a:p>
      </dgm:t>
    </dgm:pt>
    <dgm:pt modelId="{9DBF7504-5C36-48C3-A0DA-3569B861C1AF}" type="pres">
      <dgm:prSet presAssocID="{E1B37F0C-696F-478F-8E45-C58B4AA05C2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C0C920E-EE23-4D67-A82F-8207F1493D55}" type="pres">
      <dgm:prSet presAssocID="{0276B306-29CA-432B-85E1-66832821282D}" presName="gear1" presStyleLbl="node1" presStyleIdx="0" presStyleCnt="3" custAng="0" custScaleX="130192" custScaleY="121387" custLinFactNeighborX="7207" custLinFactNeighborY="235">
        <dgm:presLayoutVars>
          <dgm:chMax val="1"/>
          <dgm:bulletEnabled val="1"/>
        </dgm:presLayoutVars>
      </dgm:prSet>
      <dgm:spPr/>
    </dgm:pt>
    <dgm:pt modelId="{4D2631FD-4A07-4A2F-8997-FE36839617DF}" type="pres">
      <dgm:prSet presAssocID="{0276B306-29CA-432B-85E1-66832821282D}" presName="gear1srcNode" presStyleLbl="node1" presStyleIdx="0" presStyleCnt="3"/>
      <dgm:spPr/>
    </dgm:pt>
    <dgm:pt modelId="{B7F02E27-A174-443B-B0FB-88A9B53BE820}" type="pres">
      <dgm:prSet presAssocID="{0276B306-29CA-432B-85E1-66832821282D}" presName="gear1dstNode" presStyleLbl="node1" presStyleIdx="0" presStyleCnt="3"/>
      <dgm:spPr/>
    </dgm:pt>
    <dgm:pt modelId="{1F3AF3AB-93F4-45BE-8C3D-57C05B09711A}" type="pres">
      <dgm:prSet presAssocID="{AD3EA091-A154-4531-9556-40B4A34482C0}" presName="gear2" presStyleLbl="node1" presStyleIdx="1" presStyleCnt="3" custScaleX="111318" custScaleY="108909" custLinFactNeighborX="-5489" custLinFactNeighborY="-2085">
        <dgm:presLayoutVars>
          <dgm:chMax val="1"/>
          <dgm:bulletEnabled val="1"/>
        </dgm:presLayoutVars>
      </dgm:prSet>
      <dgm:spPr/>
    </dgm:pt>
    <dgm:pt modelId="{370DE4B2-6F7F-4BA0-AACB-B071957E2E0A}" type="pres">
      <dgm:prSet presAssocID="{AD3EA091-A154-4531-9556-40B4A34482C0}" presName="gear2srcNode" presStyleLbl="node1" presStyleIdx="1" presStyleCnt="3"/>
      <dgm:spPr/>
    </dgm:pt>
    <dgm:pt modelId="{4E969028-2062-4CEC-8CF3-AC6416530D7E}" type="pres">
      <dgm:prSet presAssocID="{AD3EA091-A154-4531-9556-40B4A34482C0}" presName="gear2dstNode" presStyleLbl="node1" presStyleIdx="1" presStyleCnt="3"/>
      <dgm:spPr/>
    </dgm:pt>
    <dgm:pt modelId="{A6DE083A-47D2-4A6A-8CCC-E238864819B1}" type="pres">
      <dgm:prSet presAssocID="{70C737BF-2341-42BA-BFC7-CD1DA0E200F0}" presName="gear3" presStyleLbl="node1" presStyleIdx="2" presStyleCnt="3" custScaleX="106301" custScaleY="103359" custLinFactNeighborX="1431" custLinFactNeighborY="270"/>
      <dgm:spPr/>
    </dgm:pt>
    <dgm:pt modelId="{C5544407-21F5-4F68-8B87-AD835B3C2DBA}" type="pres">
      <dgm:prSet presAssocID="{70C737BF-2341-42BA-BFC7-CD1DA0E200F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1F26593-FFB0-4EBF-BC60-F52A28E96D3C}" type="pres">
      <dgm:prSet presAssocID="{70C737BF-2341-42BA-BFC7-CD1DA0E200F0}" presName="gear3srcNode" presStyleLbl="node1" presStyleIdx="2" presStyleCnt="3"/>
      <dgm:spPr/>
    </dgm:pt>
    <dgm:pt modelId="{C45B9CA3-BEB1-4E39-AD48-49114F63D0A3}" type="pres">
      <dgm:prSet presAssocID="{70C737BF-2341-42BA-BFC7-CD1DA0E200F0}" presName="gear3dstNode" presStyleLbl="node1" presStyleIdx="2" presStyleCnt="3"/>
      <dgm:spPr/>
    </dgm:pt>
    <dgm:pt modelId="{E4D5B852-63E4-4D27-886F-EF35A94503D4}" type="pres">
      <dgm:prSet presAssocID="{3ECE4296-6B08-40A2-8AB1-EBFF4AEF22C3}" presName="connector1" presStyleLbl="sibTrans2D1" presStyleIdx="0" presStyleCnt="3" custLinFactNeighborX="16172" custLinFactNeighborY="-1493"/>
      <dgm:spPr/>
    </dgm:pt>
    <dgm:pt modelId="{660753F0-5AD4-4A41-A6AA-29A543E303C7}" type="pres">
      <dgm:prSet presAssocID="{8CF453D1-5852-4E3A-946B-88F36005AE8B}" presName="connector2" presStyleLbl="sibTrans2D1" presStyleIdx="1" presStyleCnt="3" custLinFactNeighborX="-6488" custLinFactNeighborY="5766"/>
      <dgm:spPr/>
    </dgm:pt>
    <dgm:pt modelId="{52E89A55-72C4-4540-AAFD-5A2B0FD03A57}" type="pres">
      <dgm:prSet presAssocID="{93531F34-003E-41A5-ACBB-8700896C1649}" presName="connector3" presStyleLbl="sibTrans2D1" presStyleIdx="2" presStyleCnt="3" custLinFactNeighborX="2392" custLinFactNeighborY="1435"/>
      <dgm:spPr/>
    </dgm:pt>
  </dgm:ptLst>
  <dgm:cxnLst>
    <dgm:cxn modelId="{278F2F17-6D58-40DD-9F49-B6E5FBD81B3B}" type="presOf" srcId="{AD3EA091-A154-4531-9556-40B4A34482C0}" destId="{1F3AF3AB-93F4-45BE-8C3D-57C05B09711A}" srcOrd="0" destOrd="0" presId="urn:microsoft.com/office/officeart/2005/8/layout/gear1"/>
    <dgm:cxn modelId="{F248FE1A-5486-4161-A621-F4C5532264F9}" type="presOf" srcId="{AD3EA091-A154-4531-9556-40B4A34482C0}" destId="{4E969028-2062-4CEC-8CF3-AC6416530D7E}" srcOrd="2" destOrd="0" presId="urn:microsoft.com/office/officeart/2005/8/layout/gear1"/>
    <dgm:cxn modelId="{D1AFBD2A-B4F6-4187-80F8-2152C63C0DDA}" type="presOf" srcId="{0276B306-29CA-432B-85E1-66832821282D}" destId="{4D2631FD-4A07-4A2F-8997-FE36839617DF}" srcOrd="1" destOrd="0" presId="urn:microsoft.com/office/officeart/2005/8/layout/gear1"/>
    <dgm:cxn modelId="{3D104F68-88FC-4648-ACB6-B752B7E02543}" srcId="{E1B37F0C-696F-478F-8E45-C58B4AA05C2C}" destId="{AD3EA091-A154-4531-9556-40B4A34482C0}" srcOrd="1" destOrd="0" parTransId="{9260D66B-C8F2-440C-8B4E-429ED3E57F1C}" sibTransId="{8CF453D1-5852-4E3A-946B-88F36005AE8B}"/>
    <dgm:cxn modelId="{74B76D4A-9756-48DE-8650-C9280C1285CD}" type="presOf" srcId="{8CF453D1-5852-4E3A-946B-88F36005AE8B}" destId="{660753F0-5AD4-4A41-A6AA-29A543E303C7}" srcOrd="0" destOrd="0" presId="urn:microsoft.com/office/officeart/2005/8/layout/gear1"/>
    <dgm:cxn modelId="{8A2BF66A-8920-462E-9C19-1BEAE32353CD}" type="presOf" srcId="{3ECE4296-6B08-40A2-8AB1-EBFF4AEF22C3}" destId="{E4D5B852-63E4-4D27-886F-EF35A94503D4}" srcOrd="0" destOrd="0" presId="urn:microsoft.com/office/officeart/2005/8/layout/gear1"/>
    <dgm:cxn modelId="{5ED84180-BEC2-432F-A13B-9F7008FB8251}" type="presOf" srcId="{70C737BF-2341-42BA-BFC7-CD1DA0E200F0}" destId="{C1F26593-FFB0-4EBF-BC60-F52A28E96D3C}" srcOrd="2" destOrd="0" presId="urn:microsoft.com/office/officeart/2005/8/layout/gear1"/>
    <dgm:cxn modelId="{BB9FDD94-6737-43BE-9E17-B5BB519F3869}" type="presOf" srcId="{70C737BF-2341-42BA-BFC7-CD1DA0E200F0}" destId="{C5544407-21F5-4F68-8B87-AD835B3C2DBA}" srcOrd="1" destOrd="0" presId="urn:microsoft.com/office/officeart/2005/8/layout/gear1"/>
    <dgm:cxn modelId="{686AD099-93B0-4267-9939-6B8D4C076B49}" type="presOf" srcId="{70C737BF-2341-42BA-BFC7-CD1DA0E200F0}" destId="{A6DE083A-47D2-4A6A-8CCC-E238864819B1}" srcOrd="0" destOrd="0" presId="urn:microsoft.com/office/officeart/2005/8/layout/gear1"/>
    <dgm:cxn modelId="{211DF29F-1959-488F-9FE4-8992B699B330}" type="presOf" srcId="{93531F34-003E-41A5-ACBB-8700896C1649}" destId="{52E89A55-72C4-4540-AAFD-5A2B0FD03A57}" srcOrd="0" destOrd="0" presId="urn:microsoft.com/office/officeart/2005/8/layout/gear1"/>
    <dgm:cxn modelId="{D92161AA-2F64-4475-AFAD-B19F0A8767A3}" type="presOf" srcId="{70C737BF-2341-42BA-BFC7-CD1DA0E200F0}" destId="{C45B9CA3-BEB1-4E39-AD48-49114F63D0A3}" srcOrd="3" destOrd="0" presId="urn:microsoft.com/office/officeart/2005/8/layout/gear1"/>
    <dgm:cxn modelId="{F37241B8-442B-487F-B8D1-DAE7E7D72BBD}" type="presOf" srcId="{E1B37F0C-696F-478F-8E45-C58B4AA05C2C}" destId="{9DBF7504-5C36-48C3-A0DA-3569B861C1AF}" srcOrd="0" destOrd="0" presId="urn:microsoft.com/office/officeart/2005/8/layout/gear1"/>
    <dgm:cxn modelId="{B5BA04C5-006E-4EB4-80C6-A75F4C7920ED}" type="presOf" srcId="{0276B306-29CA-432B-85E1-66832821282D}" destId="{7C0C920E-EE23-4D67-A82F-8207F1493D55}" srcOrd="0" destOrd="0" presId="urn:microsoft.com/office/officeart/2005/8/layout/gear1"/>
    <dgm:cxn modelId="{978E2DD1-858A-4A58-AC09-607ED07090EB}" type="presOf" srcId="{0276B306-29CA-432B-85E1-66832821282D}" destId="{B7F02E27-A174-443B-B0FB-88A9B53BE820}" srcOrd="2" destOrd="0" presId="urn:microsoft.com/office/officeart/2005/8/layout/gear1"/>
    <dgm:cxn modelId="{3E1912D7-794F-4A6D-867E-F34DEA9B3AD8}" srcId="{E1B37F0C-696F-478F-8E45-C58B4AA05C2C}" destId="{0276B306-29CA-432B-85E1-66832821282D}" srcOrd="0" destOrd="0" parTransId="{D6071D33-C80A-43DA-8C12-91F317B0228D}" sibTransId="{3ECE4296-6B08-40A2-8AB1-EBFF4AEF22C3}"/>
    <dgm:cxn modelId="{4E6E4BF1-2F0D-447F-B90A-4C4436D35681}" srcId="{E1B37F0C-696F-478F-8E45-C58B4AA05C2C}" destId="{70C737BF-2341-42BA-BFC7-CD1DA0E200F0}" srcOrd="2" destOrd="0" parTransId="{2F0DE777-AECF-44A7-AECA-80027F246BBE}" sibTransId="{93531F34-003E-41A5-ACBB-8700896C1649}"/>
    <dgm:cxn modelId="{612DC8F4-F6DF-4CA7-9BEE-715B4D8964ED}" type="presOf" srcId="{AD3EA091-A154-4531-9556-40B4A34482C0}" destId="{370DE4B2-6F7F-4BA0-AACB-B071957E2E0A}" srcOrd="1" destOrd="0" presId="urn:microsoft.com/office/officeart/2005/8/layout/gear1"/>
    <dgm:cxn modelId="{E21722DD-E1DA-4DCD-AF5E-B391697B909C}" type="presParOf" srcId="{9DBF7504-5C36-48C3-A0DA-3569B861C1AF}" destId="{7C0C920E-EE23-4D67-A82F-8207F1493D55}" srcOrd="0" destOrd="0" presId="urn:microsoft.com/office/officeart/2005/8/layout/gear1"/>
    <dgm:cxn modelId="{923CC22A-C317-4FEF-ACFE-69AD7C0E0581}" type="presParOf" srcId="{9DBF7504-5C36-48C3-A0DA-3569B861C1AF}" destId="{4D2631FD-4A07-4A2F-8997-FE36839617DF}" srcOrd="1" destOrd="0" presId="urn:microsoft.com/office/officeart/2005/8/layout/gear1"/>
    <dgm:cxn modelId="{547B64A9-A81E-4F30-8FC4-C07927102699}" type="presParOf" srcId="{9DBF7504-5C36-48C3-A0DA-3569B861C1AF}" destId="{B7F02E27-A174-443B-B0FB-88A9B53BE820}" srcOrd="2" destOrd="0" presId="urn:microsoft.com/office/officeart/2005/8/layout/gear1"/>
    <dgm:cxn modelId="{11F0039F-BD42-4DDC-BDDA-982BB469B6D4}" type="presParOf" srcId="{9DBF7504-5C36-48C3-A0DA-3569B861C1AF}" destId="{1F3AF3AB-93F4-45BE-8C3D-57C05B09711A}" srcOrd="3" destOrd="0" presId="urn:microsoft.com/office/officeart/2005/8/layout/gear1"/>
    <dgm:cxn modelId="{37ED73E1-99A6-4934-B8C8-44F122371673}" type="presParOf" srcId="{9DBF7504-5C36-48C3-A0DA-3569B861C1AF}" destId="{370DE4B2-6F7F-4BA0-AACB-B071957E2E0A}" srcOrd="4" destOrd="0" presId="urn:microsoft.com/office/officeart/2005/8/layout/gear1"/>
    <dgm:cxn modelId="{B2CE21AE-7374-4E83-9C3D-D3F2816D2228}" type="presParOf" srcId="{9DBF7504-5C36-48C3-A0DA-3569B861C1AF}" destId="{4E969028-2062-4CEC-8CF3-AC6416530D7E}" srcOrd="5" destOrd="0" presId="urn:microsoft.com/office/officeart/2005/8/layout/gear1"/>
    <dgm:cxn modelId="{63ECD7BA-8169-4F35-864E-6E17E6C981C3}" type="presParOf" srcId="{9DBF7504-5C36-48C3-A0DA-3569B861C1AF}" destId="{A6DE083A-47D2-4A6A-8CCC-E238864819B1}" srcOrd="6" destOrd="0" presId="urn:microsoft.com/office/officeart/2005/8/layout/gear1"/>
    <dgm:cxn modelId="{6D2D4ED7-81E2-4D24-9BF4-39687BEC538C}" type="presParOf" srcId="{9DBF7504-5C36-48C3-A0DA-3569B861C1AF}" destId="{C5544407-21F5-4F68-8B87-AD835B3C2DBA}" srcOrd="7" destOrd="0" presId="urn:microsoft.com/office/officeart/2005/8/layout/gear1"/>
    <dgm:cxn modelId="{392C54FC-E13E-46D6-82EB-AF88EBD832BA}" type="presParOf" srcId="{9DBF7504-5C36-48C3-A0DA-3569B861C1AF}" destId="{C1F26593-FFB0-4EBF-BC60-F52A28E96D3C}" srcOrd="8" destOrd="0" presId="urn:microsoft.com/office/officeart/2005/8/layout/gear1"/>
    <dgm:cxn modelId="{59A56954-FFE3-438A-839C-081417CD8F2C}" type="presParOf" srcId="{9DBF7504-5C36-48C3-A0DA-3569B861C1AF}" destId="{C45B9CA3-BEB1-4E39-AD48-49114F63D0A3}" srcOrd="9" destOrd="0" presId="urn:microsoft.com/office/officeart/2005/8/layout/gear1"/>
    <dgm:cxn modelId="{7FD4DF54-8476-4A6E-8D33-7C0901BA6810}" type="presParOf" srcId="{9DBF7504-5C36-48C3-A0DA-3569B861C1AF}" destId="{E4D5B852-63E4-4D27-886F-EF35A94503D4}" srcOrd="10" destOrd="0" presId="urn:microsoft.com/office/officeart/2005/8/layout/gear1"/>
    <dgm:cxn modelId="{96257D53-CF1A-4B0D-90B4-5CE889C0389A}" type="presParOf" srcId="{9DBF7504-5C36-48C3-A0DA-3569B861C1AF}" destId="{660753F0-5AD4-4A41-A6AA-29A543E303C7}" srcOrd="11" destOrd="0" presId="urn:microsoft.com/office/officeart/2005/8/layout/gear1"/>
    <dgm:cxn modelId="{DDE1AD80-AEBA-47AA-8AE5-72A783DC8AB1}" type="presParOf" srcId="{9DBF7504-5C36-48C3-A0DA-3569B861C1AF}" destId="{52E89A55-72C4-4540-AAFD-5A2B0FD03A5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B0AB08-A7ED-4B97-9361-F3EF5F87097D}" type="doc">
      <dgm:prSet loTypeId="urn:microsoft.com/office/officeart/2005/8/layout/pyramid1" loCatId="pyramid" qsTypeId="urn:microsoft.com/office/officeart/2005/8/quickstyle/3d2" qsCatId="3D" csTypeId="urn:microsoft.com/office/officeart/2005/8/colors/colorful1#2" csCatId="colorful" phldr="1"/>
      <dgm:spPr/>
    </dgm:pt>
    <dgm:pt modelId="{6A329320-395B-45BB-8903-BF8B607C7E34}">
      <dgm:prSet phldrT="[Text]"/>
      <dgm:spPr/>
      <dgm:t>
        <a:bodyPr/>
        <a:lstStyle/>
        <a:p>
          <a:endParaRPr lang="en-US" dirty="0"/>
        </a:p>
      </dgm:t>
    </dgm:pt>
    <dgm:pt modelId="{F266830D-F8BA-41C3-B5A7-68729D0C3C75}" type="parTrans" cxnId="{0B9009B1-BF94-44F6-BE18-505A7885ED08}">
      <dgm:prSet/>
      <dgm:spPr/>
      <dgm:t>
        <a:bodyPr/>
        <a:lstStyle/>
        <a:p>
          <a:endParaRPr lang="en-US"/>
        </a:p>
      </dgm:t>
    </dgm:pt>
    <dgm:pt modelId="{90E6DA5E-4BD7-4A3E-A49A-E9EADACAB4E5}" type="sibTrans" cxnId="{0B9009B1-BF94-44F6-BE18-505A7885ED08}">
      <dgm:prSet/>
      <dgm:spPr/>
      <dgm:t>
        <a:bodyPr/>
        <a:lstStyle/>
        <a:p>
          <a:endParaRPr lang="en-US"/>
        </a:p>
      </dgm:t>
    </dgm:pt>
    <dgm:pt modelId="{922B7E97-EFD7-4CB5-BA3D-CDB8C252F947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en-US" dirty="0"/>
        </a:p>
      </dgm:t>
    </dgm:pt>
    <dgm:pt modelId="{32E09AFC-334D-470D-93E7-E592BBA9062D}" type="parTrans" cxnId="{BF7BBA57-B75E-4E3F-9CE7-71091F0510A9}">
      <dgm:prSet/>
      <dgm:spPr/>
      <dgm:t>
        <a:bodyPr/>
        <a:lstStyle/>
        <a:p>
          <a:endParaRPr lang="en-US"/>
        </a:p>
      </dgm:t>
    </dgm:pt>
    <dgm:pt modelId="{9F50FB87-A70A-41BB-820F-D2C38A258BB8}" type="sibTrans" cxnId="{BF7BBA57-B75E-4E3F-9CE7-71091F0510A9}">
      <dgm:prSet/>
      <dgm:spPr/>
      <dgm:t>
        <a:bodyPr/>
        <a:lstStyle/>
        <a:p>
          <a:endParaRPr lang="en-US"/>
        </a:p>
      </dgm:t>
    </dgm:pt>
    <dgm:pt modelId="{489EC27B-E839-4DFB-AF0B-FC04852C8F70}">
      <dgm:prSet phldrT="[Text]"/>
      <dgm:spPr/>
      <dgm:t>
        <a:bodyPr/>
        <a:lstStyle/>
        <a:p>
          <a:endParaRPr lang="en-US" dirty="0"/>
        </a:p>
      </dgm:t>
    </dgm:pt>
    <dgm:pt modelId="{159DA76B-3466-4714-8FF0-801E9A1FA466}" type="parTrans" cxnId="{BF15B2D3-300D-49AB-81E7-8EE25A4420E1}">
      <dgm:prSet/>
      <dgm:spPr/>
      <dgm:t>
        <a:bodyPr/>
        <a:lstStyle/>
        <a:p>
          <a:endParaRPr lang="en-US"/>
        </a:p>
      </dgm:t>
    </dgm:pt>
    <dgm:pt modelId="{CDA860FE-A151-4A3F-B7C1-CE9AE0EE0D27}" type="sibTrans" cxnId="{BF15B2D3-300D-49AB-81E7-8EE25A4420E1}">
      <dgm:prSet/>
      <dgm:spPr/>
      <dgm:t>
        <a:bodyPr/>
        <a:lstStyle/>
        <a:p>
          <a:endParaRPr lang="en-US"/>
        </a:p>
      </dgm:t>
    </dgm:pt>
    <dgm:pt modelId="{D9FD5FD4-DD91-428A-882F-DDF601DD8654}" type="pres">
      <dgm:prSet presAssocID="{41B0AB08-A7ED-4B97-9361-F3EF5F87097D}" presName="Name0" presStyleCnt="0">
        <dgm:presLayoutVars>
          <dgm:dir/>
          <dgm:animLvl val="lvl"/>
          <dgm:resizeHandles val="exact"/>
        </dgm:presLayoutVars>
      </dgm:prSet>
      <dgm:spPr/>
    </dgm:pt>
    <dgm:pt modelId="{36EA6593-FFCF-4E46-AE2F-5E6123C716F6}" type="pres">
      <dgm:prSet presAssocID="{6A329320-395B-45BB-8903-BF8B607C7E34}" presName="Name8" presStyleCnt="0"/>
      <dgm:spPr/>
    </dgm:pt>
    <dgm:pt modelId="{3D26D6FD-09CB-46EF-AAFD-D70B414821E0}" type="pres">
      <dgm:prSet presAssocID="{6A329320-395B-45BB-8903-BF8B607C7E34}" presName="level" presStyleLbl="node1" presStyleIdx="0" presStyleCnt="3" custLinFactNeighborX="-926" custLinFactNeighborY="-699">
        <dgm:presLayoutVars>
          <dgm:chMax val="1"/>
          <dgm:bulletEnabled val="1"/>
        </dgm:presLayoutVars>
      </dgm:prSet>
      <dgm:spPr/>
    </dgm:pt>
    <dgm:pt modelId="{017FD84B-7831-4A28-B08C-629332458F58}" type="pres">
      <dgm:prSet presAssocID="{6A329320-395B-45BB-8903-BF8B607C7E3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77651F4-B694-4A06-B6A2-B1A0ABC34CA8}" type="pres">
      <dgm:prSet presAssocID="{922B7E97-EFD7-4CB5-BA3D-CDB8C252F947}" presName="Name8" presStyleCnt="0"/>
      <dgm:spPr/>
    </dgm:pt>
    <dgm:pt modelId="{01852324-4F25-454B-B733-ACB1DBB39EAA}" type="pres">
      <dgm:prSet presAssocID="{922B7E97-EFD7-4CB5-BA3D-CDB8C252F947}" presName="level" presStyleLbl="node1" presStyleIdx="1" presStyleCnt="3" custLinFactNeighborX="-253" custLinFactNeighborY="214">
        <dgm:presLayoutVars>
          <dgm:chMax val="1"/>
          <dgm:bulletEnabled val="1"/>
        </dgm:presLayoutVars>
      </dgm:prSet>
      <dgm:spPr/>
    </dgm:pt>
    <dgm:pt modelId="{0ABAD9B2-CFAB-4E4F-A1E2-DEB0847B3ACF}" type="pres">
      <dgm:prSet presAssocID="{922B7E97-EFD7-4CB5-BA3D-CDB8C252F94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03E442B-2AF3-422B-A772-0F8BAEB29970}" type="pres">
      <dgm:prSet presAssocID="{489EC27B-E839-4DFB-AF0B-FC04852C8F70}" presName="Name8" presStyleCnt="0"/>
      <dgm:spPr/>
    </dgm:pt>
    <dgm:pt modelId="{F0176F87-8A05-4C10-B0CF-1808365EB457}" type="pres">
      <dgm:prSet presAssocID="{489EC27B-E839-4DFB-AF0B-FC04852C8F70}" presName="level" presStyleLbl="node1" presStyleIdx="2" presStyleCnt="3" custScaleX="100000" custLinFactNeighborX="-316" custLinFactNeighborY="-828">
        <dgm:presLayoutVars>
          <dgm:chMax val="1"/>
          <dgm:bulletEnabled val="1"/>
        </dgm:presLayoutVars>
      </dgm:prSet>
      <dgm:spPr/>
    </dgm:pt>
    <dgm:pt modelId="{9F76E613-8A3B-4A58-88E0-F2E1A05A08D2}" type="pres">
      <dgm:prSet presAssocID="{489EC27B-E839-4DFB-AF0B-FC04852C8F7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FD33227-0874-4906-A314-50627059C210}" type="presOf" srcId="{922B7E97-EFD7-4CB5-BA3D-CDB8C252F947}" destId="{01852324-4F25-454B-B733-ACB1DBB39EAA}" srcOrd="0" destOrd="0" presId="urn:microsoft.com/office/officeart/2005/8/layout/pyramid1"/>
    <dgm:cxn modelId="{27498327-542F-4A25-90FE-9C8030AA6BED}" type="presOf" srcId="{6A329320-395B-45BB-8903-BF8B607C7E34}" destId="{017FD84B-7831-4A28-B08C-629332458F58}" srcOrd="1" destOrd="0" presId="urn:microsoft.com/office/officeart/2005/8/layout/pyramid1"/>
    <dgm:cxn modelId="{CDD17C2B-D26C-4CA8-B9D6-463D0EAE8126}" type="presOf" srcId="{922B7E97-EFD7-4CB5-BA3D-CDB8C252F947}" destId="{0ABAD9B2-CFAB-4E4F-A1E2-DEB0847B3ACF}" srcOrd="1" destOrd="0" presId="urn:microsoft.com/office/officeart/2005/8/layout/pyramid1"/>
    <dgm:cxn modelId="{D2B5E868-9B7B-4D9A-99FD-3BC0579E2DB8}" type="presOf" srcId="{41B0AB08-A7ED-4B97-9361-F3EF5F87097D}" destId="{D9FD5FD4-DD91-428A-882F-DDF601DD8654}" srcOrd="0" destOrd="0" presId="urn:microsoft.com/office/officeart/2005/8/layout/pyramid1"/>
    <dgm:cxn modelId="{BF7BBA57-B75E-4E3F-9CE7-71091F0510A9}" srcId="{41B0AB08-A7ED-4B97-9361-F3EF5F87097D}" destId="{922B7E97-EFD7-4CB5-BA3D-CDB8C252F947}" srcOrd="1" destOrd="0" parTransId="{32E09AFC-334D-470D-93E7-E592BBA9062D}" sibTransId="{9F50FB87-A70A-41BB-820F-D2C38A258BB8}"/>
    <dgm:cxn modelId="{7467EB87-F6FF-4FAF-A7B9-1D48478E4774}" type="presOf" srcId="{489EC27B-E839-4DFB-AF0B-FC04852C8F70}" destId="{F0176F87-8A05-4C10-B0CF-1808365EB457}" srcOrd="0" destOrd="0" presId="urn:microsoft.com/office/officeart/2005/8/layout/pyramid1"/>
    <dgm:cxn modelId="{0B9009B1-BF94-44F6-BE18-505A7885ED08}" srcId="{41B0AB08-A7ED-4B97-9361-F3EF5F87097D}" destId="{6A329320-395B-45BB-8903-BF8B607C7E34}" srcOrd="0" destOrd="0" parTransId="{F266830D-F8BA-41C3-B5A7-68729D0C3C75}" sibTransId="{90E6DA5E-4BD7-4A3E-A49A-E9EADACAB4E5}"/>
    <dgm:cxn modelId="{BF15B2D3-300D-49AB-81E7-8EE25A4420E1}" srcId="{41B0AB08-A7ED-4B97-9361-F3EF5F87097D}" destId="{489EC27B-E839-4DFB-AF0B-FC04852C8F70}" srcOrd="2" destOrd="0" parTransId="{159DA76B-3466-4714-8FF0-801E9A1FA466}" sibTransId="{CDA860FE-A151-4A3F-B7C1-CE9AE0EE0D27}"/>
    <dgm:cxn modelId="{8C8D17E4-6010-4179-84E7-F2E9162C2FE2}" type="presOf" srcId="{489EC27B-E839-4DFB-AF0B-FC04852C8F70}" destId="{9F76E613-8A3B-4A58-88E0-F2E1A05A08D2}" srcOrd="1" destOrd="0" presId="urn:microsoft.com/office/officeart/2005/8/layout/pyramid1"/>
    <dgm:cxn modelId="{9BA317E4-0CE4-441B-A34A-DE110052BF28}" type="presOf" srcId="{6A329320-395B-45BB-8903-BF8B607C7E34}" destId="{3D26D6FD-09CB-46EF-AAFD-D70B414821E0}" srcOrd="0" destOrd="0" presId="urn:microsoft.com/office/officeart/2005/8/layout/pyramid1"/>
    <dgm:cxn modelId="{1AE17DB8-8454-454A-9C52-1EF46C60130E}" type="presParOf" srcId="{D9FD5FD4-DD91-428A-882F-DDF601DD8654}" destId="{36EA6593-FFCF-4E46-AE2F-5E6123C716F6}" srcOrd="0" destOrd="0" presId="urn:microsoft.com/office/officeart/2005/8/layout/pyramid1"/>
    <dgm:cxn modelId="{04222C69-D52E-4350-B99D-7BED056B0B1C}" type="presParOf" srcId="{36EA6593-FFCF-4E46-AE2F-5E6123C716F6}" destId="{3D26D6FD-09CB-46EF-AAFD-D70B414821E0}" srcOrd="0" destOrd="0" presId="urn:microsoft.com/office/officeart/2005/8/layout/pyramid1"/>
    <dgm:cxn modelId="{75ABA9FD-6FF5-44FF-8EE2-737EF46070AF}" type="presParOf" srcId="{36EA6593-FFCF-4E46-AE2F-5E6123C716F6}" destId="{017FD84B-7831-4A28-B08C-629332458F58}" srcOrd="1" destOrd="0" presId="urn:microsoft.com/office/officeart/2005/8/layout/pyramid1"/>
    <dgm:cxn modelId="{AB13224F-CA74-4629-9573-539EE3F60633}" type="presParOf" srcId="{D9FD5FD4-DD91-428A-882F-DDF601DD8654}" destId="{B77651F4-B694-4A06-B6A2-B1A0ABC34CA8}" srcOrd="1" destOrd="0" presId="urn:microsoft.com/office/officeart/2005/8/layout/pyramid1"/>
    <dgm:cxn modelId="{AB491002-D4AD-49FE-9956-109EC0C7F896}" type="presParOf" srcId="{B77651F4-B694-4A06-B6A2-B1A0ABC34CA8}" destId="{01852324-4F25-454B-B733-ACB1DBB39EAA}" srcOrd="0" destOrd="0" presId="urn:microsoft.com/office/officeart/2005/8/layout/pyramid1"/>
    <dgm:cxn modelId="{A9CC26DE-6257-46C7-BF8E-879E3F2053A3}" type="presParOf" srcId="{B77651F4-B694-4A06-B6A2-B1A0ABC34CA8}" destId="{0ABAD9B2-CFAB-4E4F-A1E2-DEB0847B3ACF}" srcOrd="1" destOrd="0" presId="urn:microsoft.com/office/officeart/2005/8/layout/pyramid1"/>
    <dgm:cxn modelId="{92A30B59-6B47-4E3C-9C66-49FFAC01CFC5}" type="presParOf" srcId="{D9FD5FD4-DD91-428A-882F-DDF601DD8654}" destId="{803E442B-2AF3-422B-A772-0F8BAEB29970}" srcOrd="2" destOrd="0" presId="urn:microsoft.com/office/officeart/2005/8/layout/pyramid1"/>
    <dgm:cxn modelId="{A8F172B1-41C3-4125-91AE-EB6F081120BF}" type="presParOf" srcId="{803E442B-2AF3-422B-A772-0F8BAEB29970}" destId="{F0176F87-8A05-4C10-B0CF-1808365EB457}" srcOrd="0" destOrd="0" presId="urn:microsoft.com/office/officeart/2005/8/layout/pyramid1"/>
    <dgm:cxn modelId="{B20B920B-D25A-448A-9A92-47027DB5DBB8}" type="presParOf" srcId="{803E442B-2AF3-422B-A772-0F8BAEB29970}" destId="{9F76E613-8A3B-4A58-88E0-F2E1A05A08D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B0AB08-A7ED-4B97-9361-F3EF5F87097D}" type="doc">
      <dgm:prSet loTypeId="urn:microsoft.com/office/officeart/2005/8/layout/pyramid1" loCatId="pyramid" qsTypeId="urn:microsoft.com/office/officeart/2005/8/quickstyle/3d2" qsCatId="3D" csTypeId="urn:microsoft.com/office/officeart/2005/8/colors/colorful5" csCatId="colorful" phldr="1"/>
      <dgm:spPr/>
    </dgm:pt>
    <dgm:pt modelId="{D9FD5FD4-DD91-428A-882F-DDF601DD8654}" type="pres">
      <dgm:prSet presAssocID="{41B0AB08-A7ED-4B97-9361-F3EF5F87097D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1E9DFBB-5358-4466-8056-479095D2C698}" type="presOf" srcId="{41B0AB08-A7ED-4B97-9361-F3EF5F87097D}" destId="{D9FD5FD4-DD91-428A-882F-DDF601DD8654}" srcOrd="0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B0AB08-A7ED-4B97-9361-F3EF5F87097D}" type="doc">
      <dgm:prSet loTypeId="urn:microsoft.com/office/officeart/2005/8/layout/pyramid1" loCatId="pyramid" qsTypeId="urn:microsoft.com/office/officeart/2005/8/quickstyle/3d2" qsCatId="3D" csTypeId="urn:microsoft.com/office/officeart/2005/8/colors/colorful5" csCatId="colorful" phldr="1"/>
      <dgm:spPr/>
    </dgm:pt>
    <dgm:pt modelId="{D9FD5FD4-DD91-428A-882F-DDF601DD8654}" type="pres">
      <dgm:prSet presAssocID="{41B0AB08-A7ED-4B97-9361-F3EF5F87097D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81E9DFBB-5358-4466-8056-479095D2C698}" type="presOf" srcId="{41B0AB08-A7ED-4B97-9361-F3EF5F87097D}" destId="{D9FD5FD4-DD91-428A-882F-DDF601DD8654}" srcOrd="0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D9501E-4A93-4907-8F8D-01610E138B18}" type="doc">
      <dgm:prSet loTypeId="urn:microsoft.com/office/officeart/2005/8/layout/radia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752909-84C2-44D2-98CE-635B6F21D28A}">
      <dgm:prSet phldrT="[Text]" custT="1"/>
      <dgm:spPr>
        <a:solidFill>
          <a:srgbClr val="0099FF"/>
        </a:solidFill>
        <a:ln>
          <a:noFill/>
        </a:ln>
      </dgm:spPr>
      <dgm:t>
        <a:bodyPr/>
        <a:lstStyle/>
        <a:p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gm:t>
    </dgm:pt>
    <dgm:pt modelId="{6E893783-E63E-4E0B-8A81-A480CA58D653}" type="parTrans" cxnId="{91083BD9-5C43-4007-AB0F-E88FC79D6EF1}">
      <dgm:prSet/>
      <dgm:spPr/>
      <dgm:t>
        <a:bodyPr/>
        <a:lstStyle/>
        <a:p>
          <a:endParaRPr lang="en-US"/>
        </a:p>
      </dgm:t>
    </dgm:pt>
    <dgm:pt modelId="{78AB0A4C-0FD6-4792-B609-1A7843329CAF}" type="sibTrans" cxnId="{91083BD9-5C43-4007-AB0F-E88FC79D6EF1}">
      <dgm:prSet/>
      <dgm:spPr/>
      <dgm:t>
        <a:bodyPr/>
        <a:lstStyle/>
        <a:p>
          <a:endParaRPr lang="en-US"/>
        </a:p>
      </dgm:t>
    </dgm:pt>
    <dgm:pt modelId="{371F7B0D-F1CE-40DE-BFE7-BBCA86526018}">
      <dgm:prSet phldrT="[Text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Employers’ Survey</a:t>
          </a:r>
        </a:p>
      </dgm:t>
    </dgm:pt>
    <dgm:pt modelId="{34B1896D-D1E4-4690-8DA0-7F8F9B6747B0}" type="parTrans" cxnId="{04563EF2-CAF5-420C-ACB0-2022503D397F}">
      <dgm:prSet/>
      <dgm:spPr>
        <a:ln>
          <a:solidFill>
            <a:srgbClr val="FF3300"/>
          </a:solidFill>
        </a:ln>
      </dgm:spPr>
      <dgm:t>
        <a:bodyPr/>
        <a:lstStyle/>
        <a:p>
          <a:endParaRPr lang="en-US"/>
        </a:p>
      </dgm:t>
    </dgm:pt>
    <dgm:pt modelId="{44BC0566-5577-4298-9C06-5475776E00E8}" type="sibTrans" cxnId="{04563EF2-CAF5-420C-ACB0-2022503D397F}">
      <dgm:prSet/>
      <dgm:spPr/>
      <dgm:t>
        <a:bodyPr/>
        <a:lstStyle/>
        <a:p>
          <a:endParaRPr lang="en-US"/>
        </a:p>
      </dgm:t>
    </dgm:pt>
    <dgm:pt modelId="{BF57CD73-2108-4A36-B6B9-A05D473615F2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Students’ Career Planning Survey</a:t>
          </a:r>
        </a:p>
      </dgm:t>
    </dgm:pt>
    <dgm:pt modelId="{C8163CE9-222F-4023-9C07-771A75421E98}" type="parTrans" cxnId="{C0AF3193-D0CD-4D85-B5C7-5C4D6916D8F4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4DCA9BA1-1D18-4422-906D-4AF04B6EA74C}" type="sibTrans" cxnId="{C0AF3193-D0CD-4D85-B5C7-5C4D6916D8F4}">
      <dgm:prSet/>
      <dgm:spPr/>
      <dgm:t>
        <a:bodyPr/>
        <a:lstStyle/>
        <a:p>
          <a:endParaRPr lang="en-US"/>
        </a:p>
      </dgm:t>
    </dgm:pt>
    <dgm:pt modelId="{A652D1B2-80A3-4700-B484-7A5EFBB94596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endParaRPr lang="en-US" sz="1800" b="1" dirty="0">
            <a:solidFill>
              <a:schemeClr val="bg1"/>
            </a:solidFill>
            <a:effectLst/>
          </a:endParaRPr>
        </a:p>
      </dgm:t>
    </dgm:pt>
    <dgm:pt modelId="{BD2FE8C3-A62F-4E44-B260-F804550C90E5}" type="parTrans" cxnId="{501CB20B-C66E-4868-9F9D-ED85E4A988C2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6134E303-E711-4A4B-87C8-B53DFA4A8020}" type="sibTrans" cxnId="{501CB20B-C66E-4868-9F9D-ED85E4A988C2}">
      <dgm:prSet/>
      <dgm:spPr/>
      <dgm:t>
        <a:bodyPr/>
        <a:lstStyle/>
        <a:p>
          <a:endParaRPr lang="en-US"/>
        </a:p>
      </dgm:t>
    </dgm:pt>
    <dgm:pt modelId="{C7F00FD9-87BA-4F7C-86B1-7F721CDB32F2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/>
            </a:rPr>
            <a:t>LPC Online Platform</a:t>
          </a:r>
        </a:p>
      </dgm:t>
    </dgm:pt>
    <dgm:pt modelId="{7AD4D68D-C073-4F38-BB12-D74C5C73A3EC}" type="parTrans" cxnId="{0CF2B0CE-4EF0-44BE-81A8-62B08A92AF0C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C17D435-FA48-4645-9803-69BFA722BA1E}" type="sibTrans" cxnId="{0CF2B0CE-4EF0-44BE-81A8-62B08A92AF0C}">
      <dgm:prSet/>
      <dgm:spPr/>
      <dgm:t>
        <a:bodyPr/>
        <a:lstStyle/>
        <a:p>
          <a:endParaRPr lang="en-US"/>
        </a:p>
      </dgm:t>
    </dgm:pt>
    <dgm:pt modelId="{9A590F9E-F6DB-4DF3-9759-66277D97A688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600" b="1" dirty="0"/>
            <a:t>Internship Service</a:t>
          </a:r>
        </a:p>
      </dgm:t>
    </dgm:pt>
    <dgm:pt modelId="{1E84570F-0109-45D0-9BB5-C94CEBDA2D79}" type="parTrans" cxnId="{48CD1BB5-1138-45DA-A4D2-B743368763B2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5304AFB0-9C15-4BA8-8D62-5E89027EFA89}" type="sibTrans" cxnId="{48CD1BB5-1138-45DA-A4D2-B743368763B2}">
      <dgm:prSet/>
      <dgm:spPr/>
      <dgm:t>
        <a:bodyPr/>
        <a:lstStyle/>
        <a:p>
          <a:endParaRPr lang="en-US"/>
        </a:p>
      </dgm:t>
    </dgm:pt>
    <dgm:pt modelId="{6ACC4340-1AE5-46BF-96EB-A53FD7115435}">
      <dgm:prSet phldrT="[Text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Employability Training</a:t>
          </a:r>
        </a:p>
      </dgm:t>
    </dgm:pt>
    <dgm:pt modelId="{D2396F64-2E79-4BB0-89D4-48C26C754FB7}" type="parTrans" cxnId="{A92D0584-2CA6-4B21-B99C-7DD5BBAAE26D}">
      <dgm:prSet/>
      <dgm:spPr>
        <a:ln>
          <a:solidFill>
            <a:srgbClr val="FF3300"/>
          </a:solidFill>
        </a:ln>
      </dgm:spPr>
      <dgm:t>
        <a:bodyPr/>
        <a:lstStyle/>
        <a:p>
          <a:endParaRPr lang="en-US"/>
        </a:p>
      </dgm:t>
    </dgm:pt>
    <dgm:pt modelId="{F91EECF5-B676-4B76-A8B7-923C318390AB}" type="sibTrans" cxnId="{A92D0584-2CA6-4B21-B99C-7DD5BBAAE26D}">
      <dgm:prSet/>
      <dgm:spPr/>
      <dgm:t>
        <a:bodyPr/>
        <a:lstStyle/>
        <a:p>
          <a:endParaRPr lang="en-US"/>
        </a:p>
      </dgm:t>
    </dgm:pt>
    <dgm:pt modelId="{A719AD45-5538-477E-8B7E-F7199391FC34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N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Career Advising &amp; Counselling</a:t>
          </a:r>
          <a:endParaRPr lang="en-U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28642D-69AE-49C0-9F27-60198263CE8E}" type="parTrans" cxnId="{0D2DCFCE-8628-4074-A07C-534982FAAFA0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A6B7D666-4825-4D71-B67A-38FDD33D9469}" type="sibTrans" cxnId="{0D2DCFCE-8628-4074-A07C-534982FAAFA0}">
      <dgm:prSet/>
      <dgm:spPr/>
      <dgm:t>
        <a:bodyPr/>
        <a:lstStyle/>
        <a:p>
          <a:endParaRPr lang="en-US"/>
        </a:p>
      </dgm:t>
    </dgm:pt>
    <dgm:pt modelId="{3BAD0258-A866-473B-AE59-5A9F02449992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800" b="1" dirty="0">
              <a:effectLst/>
            </a:rPr>
            <a:t>LPC </a:t>
          </a:r>
          <a:r>
            <a:rPr lang="en-US" sz="1700" b="1" dirty="0">
              <a:effectLst/>
            </a:rPr>
            <a:t>Comprehensive</a:t>
          </a:r>
          <a:r>
            <a:rPr lang="en-US" sz="1800" b="1" dirty="0">
              <a:effectLst/>
            </a:rPr>
            <a:t> Toolkit</a:t>
          </a:r>
        </a:p>
      </dgm:t>
    </dgm:pt>
    <dgm:pt modelId="{7493C6F1-AE1A-4915-98C3-3D023416FA3F}" type="sibTrans" cxnId="{78643902-AB30-4AF0-8A1A-FA8956E14793}">
      <dgm:prSet/>
      <dgm:spPr/>
      <dgm:t>
        <a:bodyPr/>
        <a:lstStyle/>
        <a:p>
          <a:endParaRPr lang="en-US"/>
        </a:p>
      </dgm:t>
    </dgm:pt>
    <dgm:pt modelId="{8266C9FC-71F6-4C80-9B65-B10A4AAB1327}" type="parTrans" cxnId="{78643902-AB30-4AF0-8A1A-FA8956E14793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C01B7302-C393-4A23-961C-D8743BA18BAB}" type="pres">
      <dgm:prSet presAssocID="{F4D9501E-4A93-4907-8F8D-01610E138B1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A46DFB-F844-4E3F-90C4-EB1C69882C77}" type="pres">
      <dgm:prSet presAssocID="{58752909-84C2-44D2-98CE-635B6F21D28A}" presName="centerShape" presStyleLbl="node0" presStyleIdx="0" presStyleCnt="1" custScaleX="210269" custScaleY="172420" custLinFactNeighborX="-941" custLinFactNeighborY="-2258"/>
      <dgm:spPr/>
    </dgm:pt>
    <dgm:pt modelId="{56C83251-E411-4A88-9FDD-9871CB76C75C}" type="pres">
      <dgm:prSet presAssocID="{34B1896D-D1E4-4690-8DA0-7F8F9B6747B0}" presName="Name9" presStyleLbl="parChTrans1D2" presStyleIdx="0" presStyleCnt="8"/>
      <dgm:spPr/>
    </dgm:pt>
    <dgm:pt modelId="{B9E30F4C-5B88-4ABB-A1A6-F8A5478B39E3}" type="pres">
      <dgm:prSet presAssocID="{34B1896D-D1E4-4690-8DA0-7F8F9B6747B0}" presName="connTx" presStyleLbl="parChTrans1D2" presStyleIdx="0" presStyleCnt="8"/>
      <dgm:spPr/>
    </dgm:pt>
    <dgm:pt modelId="{78E15028-F6A0-4B42-BCA1-78F964E8FEB3}" type="pres">
      <dgm:prSet presAssocID="{371F7B0D-F1CE-40DE-BFE7-BBCA86526018}" presName="node" presStyleLbl="node1" presStyleIdx="0" presStyleCnt="8" custScaleX="155969" custScaleY="118949">
        <dgm:presLayoutVars>
          <dgm:bulletEnabled val="1"/>
        </dgm:presLayoutVars>
      </dgm:prSet>
      <dgm:spPr/>
    </dgm:pt>
    <dgm:pt modelId="{5C601421-373A-4D65-8299-4B416D0F99AB}" type="pres">
      <dgm:prSet presAssocID="{C8163CE9-222F-4023-9C07-771A75421E98}" presName="Name9" presStyleLbl="parChTrans1D2" presStyleIdx="1" presStyleCnt="8"/>
      <dgm:spPr/>
    </dgm:pt>
    <dgm:pt modelId="{37AA2474-5399-4955-8A88-78212FF844E5}" type="pres">
      <dgm:prSet presAssocID="{C8163CE9-222F-4023-9C07-771A75421E98}" presName="connTx" presStyleLbl="parChTrans1D2" presStyleIdx="1" presStyleCnt="8"/>
      <dgm:spPr/>
    </dgm:pt>
    <dgm:pt modelId="{5F4C2613-B0D7-4B51-8976-D343DD4D22F8}" type="pres">
      <dgm:prSet presAssocID="{BF57CD73-2108-4A36-B6B9-A05D473615F2}" presName="node" presStyleLbl="node1" presStyleIdx="1" presStyleCnt="8" custScaleX="114771" custScaleY="87991" custRadScaleRad="143519" custRadScaleInc="33347">
        <dgm:presLayoutVars>
          <dgm:bulletEnabled val="1"/>
        </dgm:presLayoutVars>
      </dgm:prSet>
      <dgm:spPr/>
    </dgm:pt>
    <dgm:pt modelId="{F08B12B6-CA21-456A-BC42-144C5AB95887}" type="pres">
      <dgm:prSet presAssocID="{BD2FE8C3-A62F-4E44-B260-F804550C90E5}" presName="Name9" presStyleLbl="parChTrans1D2" presStyleIdx="2" presStyleCnt="8"/>
      <dgm:spPr/>
    </dgm:pt>
    <dgm:pt modelId="{514D5378-8410-47A3-98E3-8AD609A19C5A}" type="pres">
      <dgm:prSet presAssocID="{BD2FE8C3-A62F-4E44-B260-F804550C90E5}" presName="connTx" presStyleLbl="parChTrans1D2" presStyleIdx="2" presStyleCnt="8"/>
      <dgm:spPr/>
    </dgm:pt>
    <dgm:pt modelId="{45178955-ED34-4155-9C4B-4D58B005E1E1}" type="pres">
      <dgm:prSet presAssocID="{A652D1B2-80A3-4700-B484-7A5EFBB94596}" presName="node" presStyleLbl="node1" presStyleIdx="2" presStyleCnt="8" custScaleX="188771" custScaleY="126409" custRadScaleRad="148360" custRadScaleInc="-20159">
        <dgm:presLayoutVars>
          <dgm:bulletEnabled val="1"/>
        </dgm:presLayoutVars>
      </dgm:prSet>
      <dgm:spPr/>
    </dgm:pt>
    <dgm:pt modelId="{09FAFE50-1C7B-408B-A599-9B0B63526815}" type="pres">
      <dgm:prSet presAssocID="{7AD4D68D-C073-4F38-BB12-D74C5C73A3EC}" presName="Name9" presStyleLbl="parChTrans1D2" presStyleIdx="3" presStyleCnt="8"/>
      <dgm:spPr/>
    </dgm:pt>
    <dgm:pt modelId="{2BDAA4EC-1361-44BA-A654-CA2375C7B9E9}" type="pres">
      <dgm:prSet presAssocID="{7AD4D68D-C073-4F38-BB12-D74C5C73A3EC}" presName="connTx" presStyleLbl="parChTrans1D2" presStyleIdx="3" presStyleCnt="8"/>
      <dgm:spPr/>
    </dgm:pt>
    <dgm:pt modelId="{996C77C4-E038-41A5-B3A8-0899283218FC}" type="pres">
      <dgm:prSet presAssocID="{C7F00FD9-87BA-4F7C-86B1-7F721CDB32F2}" presName="node" presStyleLbl="node1" presStyleIdx="3" presStyleCnt="8" custScaleX="198963" custScaleY="127136" custRadScaleRad="132363" custRadScaleInc="-41201">
        <dgm:presLayoutVars>
          <dgm:bulletEnabled val="1"/>
        </dgm:presLayoutVars>
      </dgm:prSet>
      <dgm:spPr/>
    </dgm:pt>
    <dgm:pt modelId="{FBCF493C-7DA0-47ED-82DD-9397B4AD7E31}" type="pres">
      <dgm:prSet presAssocID="{1E84570F-0109-45D0-9BB5-C94CEBDA2D79}" presName="Name9" presStyleLbl="parChTrans1D2" presStyleIdx="4" presStyleCnt="8"/>
      <dgm:spPr/>
    </dgm:pt>
    <dgm:pt modelId="{07330848-F1BF-4FA8-9F5D-AD7622D9D562}" type="pres">
      <dgm:prSet presAssocID="{1E84570F-0109-45D0-9BB5-C94CEBDA2D79}" presName="connTx" presStyleLbl="parChTrans1D2" presStyleIdx="4" presStyleCnt="8"/>
      <dgm:spPr/>
    </dgm:pt>
    <dgm:pt modelId="{6455C8E8-044F-467A-8BB4-61A3F64A2AFD}" type="pres">
      <dgm:prSet presAssocID="{9A590F9E-F6DB-4DF3-9759-66277D97A688}" presName="node" presStyleLbl="node1" presStyleIdx="4" presStyleCnt="8" custScaleX="114435" custScaleY="83449" custRadScaleRad="131151" custRadScaleInc="284636">
        <dgm:presLayoutVars>
          <dgm:bulletEnabled val="1"/>
        </dgm:presLayoutVars>
      </dgm:prSet>
      <dgm:spPr/>
    </dgm:pt>
    <dgm:pt modelId="{473EE418-50E4-4C49-A953-774069A3E27F}" type="pres">
      <dgm:prSet presAssocID="{8266C9FC-71F6-4C80-9B65-B10A4AAB1327}" presName="Name9" presStyleLbl="parChTrans1D2" presStyleIdx="5" presStyleCnt="8"/>
      <dgm:spPr/>
    </dgm:pt>
    <dgm:pt modelId="{137CA71D-4F55-48B5-93F4-58F62D602F93}" type="pres">
      <dgm:prSet presAssocID="{8266C9FC-71F6-4C80-9B65-B10A4AAB1327}" presName="connTx" presStyleLbl="parChTrans1D2" presStyleIdx="5" presStyleCnt="8"/>
      <dgm:spPr/>
    </dgm:pt>
    <dgm:pt modelId="{3DDC5700-A4F9-41A2-AB6C-FC5E2EE2D370}" type="pres">
      <dgm:prSet presAssocID="{3BAD0258-A866-473B-AE59-5A9F02449992}" presName="node" presStyleLbl="node1" presStyleIdx="5" presStyleCnt="8" custScaleX="191831" custScaleY="126671" custRadScaleRad="104934" custRadScaleInc="-139600">
        <dgm:presLayoutVars>
          <dgm:bulletEnabled val="1"/>
        </dgm:presLayoutVars>
      </dgm:prSet>
      <dgm:spPr/>
    </dgm:pt>
    <dgm:pt modelId="{264FE616-8AE4-43B4-A0C8-4AA4A152FA3F}" type="pres">
      <dgm:prSet presAssocID="{D2396F64-2E79-4BB0-89D4-48C26C754FB7}" presName="Name9" presStyleLbl="parChTrans1D2" presStyleIdx="6" presStyleCnt="8"/>
      <dgm:spPr/>
    </dgm:pt>
    <dgm:pt modelId="{AF451BCC-70E7-403C-BBCE-8B4FB15D47EC}" type="pres">
      <dgm:prSet presAssocID="{D2396F64-2E79-4BB0-89D4-48C26C754FB7}" presName="connTx" presStyleLbl="parChTrans1D2" presStyleIdx="6" presStyleCnt="8"/>
      <dgm:spPr/>
    </dgm:pt>
    <dgm:pt modelId="{751C69D1-9AEB-4309-97F9-F9D8281A5339}" type="pres">
      <dgm:prSet presAssocID="{6ACC4340-1AE5-46BF-96EB-A53FD7115435}" presName="node" presStyleLbl="node1" presStyleIdx="6" presStyleCnt="8" custScaleX="149980" custScaleY="115436" custRadScaleRad="142397" custRadScaleInc="15155">
        <dgm:presLayoutVars>
          <dgm:bulletEnabled val="1"/>
        </dgm:presLayoutVars>
      </dgm:prSet>
      <dgm:spPr/>
    </dgm:pt>
    <dgm:pt modelId="{C235858E-0FB5-4D3D-9463-608689F60897}" type="pres">
      <dgm:prSet presAssocID="{8D28642D-69AE-49C0-9F27-60198263CE8E}" presName="Name9" presStyleLbl="parChTrans1D2" presStyleIdx="7" presStyleCnt="8"/>
      <dgm:spPr/>
    </dgm:pt>
    <dgm:pt modelId="{F2F87457-AA1E-463B-85E2-CC232E150164}" type="pres">
      <dgm:prSet presAssocID="{8D28642D-69AE-49C0-9F27-60198263CE8E}" presName="connTx" presStyleLbl="parChTrans1D2" presStyleIdx="7" presStyleCnt="8"/>
      <dgm:spPr/>
    </dgm:pt>
    <dgm:pt modelId="{5C6DD58B-ED1A-45C4-84A8-47F03F355740}" type="pres">
      <dgm:prSet presAssocID="{A719AD45-5538-477E-8B7E-F7199391FC34}" presName="node" presStyleLbl="node1" presStyleIdx="7" presStyleCnt="8" custScaleX="115954" custScaleY="87600" custRadScaleRad="135456" custRadScaleInc="-35934">
        <dgm:presLayoutVars>
          <dgm:bulletEnabled val="1"/>
        </dgm:presLayoutVars>
      </dgm:prSet>
      <dgm:spPr/>
    </dgm:pt>
  </dgm:ptLst>
  <dgm:cxnLst>
    <dgm:cxn modelId="{78643902-AB30-4AF0-8A1A-FA8956E14793}" srcId="{58752909-84C2-44D2-98CE-635B6F21D28A}" destId="{3BAD0258-A866-473B-AE59-5A9F02449992}" srcOrd="5" destOrd="0" parTransId="{8266C9FC-71F6-4C80-9B65-B10A4AAB1327}" sibTransId="{7493C6F1-AE1A-4915-98C3-3D023416FA3F}"/>
    <dgm:cxn modelId="{501CB20B-C66E-4868-9F9D-ED85E4A988C2}" srcId="{58752909-84C2-44D2-98CE-635B6F21D28A}" destId="{A652D1B2-80A3-4700-B484-7A5EFBB94596}" srcOrd="2" destOrd="0" parTransId="{BD2FE8C3-A62F-4E44-B260-F804550C90E5}" sibTransId="{6134E303-E711-4A4B-87C8-B53DFA4A8020}"/>
    <dgm:cxn modelId="{9FB7980C-4AB0-4BC4-BD73-69030AB0F946}" type="presOf" srcId="{8D28642D-69AE-49C0-9F27-60198263CE8E}" destId="{F2F87457-AA1E-463B-85E2-CC232E150164}" srcOrd="1" destOrd="0" presId="urn:microsoft.com/office/officeart/2005/8/layout/radial1"/>
    <dgm:cxn modelId="{B36E4C14-BD10-400C-AC12-6CA541ABA379}" type="presOf" srcId="{D2396F64-2E79-4BB0-89D4-48C26C754FB7}" destId="{AF451BCC-70E7-403C-BBCE-8B4FB15D47EC}" srcOrd="1" destOrd="0" presId="urn:microsoft.com/office/officeart/2005/8/layout/radial1"/>
    <dgm:cxn modelId="{2E2AC141-E5EE-4ACF-A7D2-2B19A381079A}" type="presOf" srcId="{9A590F9E-F6DB-4DF3-9759-66277D97A688}" destId="{6455C8E8-044F-467A-8BB4-61A3F64A2AFD}" srcOrd="0" destOrd="0" presId="urn:microsoft.com/office/officeart/2005/8/layout/radial1"/>
    <dgm:cxn modelId="{3B8B8262-EAFE-4D80-9C23-6AA495A79C68}" type="presOf" srcId="{1E84570F-0109-45D0-9BB5-C94CEBDA2D79}" destId="{07330848-F1BF-4FA8-9F5D-AD7622D9D562}" srcOrd="1" destOrd="0" presId="urn:microsoft.com/office/officeart/2005/8/layout/radial1"/>
    <dgm:cxn modelId="{2599EF43-7568-42CB-A171-2588C9CC599E}" type="presOf" srcId="{C8163CE9-222F-4023-9C07-771A75421E98}" destId="{5C601421-373A-4D65-8299-4B416D0F99AB}" srcOrd="0" destOrd="0" presId="urn:microsoft.com/office/officeart/2005/8/layout/radial1"/>
    <dgm:cxn modelId="{8D9FD164-C539-4BAA-8744-DAF155C9DADF}" type="presOf" srcId="{1E84570F-0109-45D0-9BB5-C94CEBDA2D79}" destId="{FBCF493C-7DA0-47ED-82DD-9397B4AD7E31}" srcOrd="0" destOrd="0" presId="urn:microsoft.com/office/officeart/2005/8/layout/radial1"/>
    <dgm:cxn modelId="{122E4D69-C0CF-4650-B5ED-423B699305E0}" type="presOf" srcId="{8D28642D-69AE-49C0-9F27-60198263CE8E}" destId="{C235858E-0FB5-4D3D-9463-608689F60897}" srcOrd="0" destOrd="0" presId="urn:microsoft.com/office/officeart/2005/8/layout/radial1"/>
    <dgm:cxn modelId="{5BABA949-33A2-4037-B6BA-306EE39A80B2}" type="presOf" srcId="{8266C9FC-71F6-4C80-9B65-B10A4AAB1327}" destId="{473EE418-50E4-4C49-A953-774069A3E27F}" srcOrd="0" destOrd="0" presId="urn:microsoft.com/office/officeart/2005/8/layout/radial1"/>
    <dgm:cxn modelId="{356F2353-9F94-4650-B9CD-792D23D823A9}" type="presOf" srcId="{F4D9501E-4A93-4907-8F8D-01610E138B18}" destId="{C01B7302-C393-4A23-961C-D8743BA18BAB}" srcOrd="0" destOrd="0" presId="urn:microsoft.com/office/officeart/2005/8/layout/radial1"/>
    <dgm:cxn modelId="{1B777D57-63F3-45D0-8E1E-4DC43379D2BB}" type="presOf" srcId="{34B1896D-D1E4-4690-8DA0-7F8F9B6747B0}" destId="{56C83251-E411-4A88-9FDD-9871CB76C75C}" srcOrd="0" destOrd="0" presId="urn:microsoft.com/office/officeart/2005/8/layout/radial1"/>
    <dgm:cxn modelId="{4CECBA7F-0FC0-41AA-AF26-EECD7EB64E6A}" type="presOf" srcId="{BD2FE8C3-A62F-4E44-B260-F804550C90E5}" destId="{F08B12B6-CA21-456A-BC42-144C5AB95887}" srcOrd="0" destOrd="0" presId="urn:microsoft.com/office/officeart/2005/8/layout/radial1"/>
    <dgm:cxn modelId="{A92D0584-2CA6-4B21-B99C-7DD5BBAAE26D}" srcId="{58752909-84C2-44D2-98CE-635B6F21D28A}" destId="{6ACC4340-1AE5-46BF-96EB-A53FD7115435}" srcOrd="6" destOrd="0" parTransId="{D2396F64-2E79-4BB0-89D4-48C26C754FB7}" sibTransId="{F91EECF5-B676-4B76-A8B7-923C318390AB}"/>
    <dgm:cxn modelId="{E131CE84-391C-47DF-917A-B62BAB1753C0}" type="presOf" srcId="{C7F00FD9-87BA-4F7C-86B1-7F721CDB32F2}" destId="{996C77C4-E038-41A5-B3A8-0899283218FC}" srcOrd="0" destOrd="0" presId="urn:microsoft.com/office/officeart/2005/8/layout/radial1"/>
    <dgm:cxn modelId="{33F1A285-F29B-4708-A241-73805BD54938}" type="presOf" srcId="{D2396F64-2E79-4BB0-89D4-48C26C754FB7}" destId="{264FE616-8AE4-43B4-A0C8-4AA4A152FA3F}" srcOrd="0" destOrd="0" presId="urn:microsoft.com/office/officeart/2005/8/layout/radial1"/>
    <dgm:cxn modelId="{1D113989-C27C-461A-9A11-A6154AAF98F9}" type="presOf" srcId="{3BAD0258-A866-473B-AE59-5A9F02449992}" destId="{3DDC5700-A4F9-41A2-AB6C-FC5E2EE2D370}" srcOrd="0" destOrd="0" presId="urn:microsoft.com/office/officeart/2005/8/layout/radial1"/>
    <dgm:cxn modelId="{48F49C8C-B4EE-4F50-8CE1-075C1AC6124D}" type="presOf" srcId="{58752909-84C2-44D2-98CE-635B6F21D28A}" destId="{6BA46DFB-F844-4E3F-90C4-EB1C69882C77}" srcOrd="0" destOrd="0" presId="urn:microsoft.com/office/officeart/2005/8/layout/radial1"/>
    <dgm:cxn modelId="{C0AF3193-D0CD-4D85-B5C7-5C4D6916D8F4}" srcId="{58752909-84C2-44D2-98CE-635B6F21D28A}" destId="{BF57CD73-2108-4A36-B6B9-A05D473615F2}" srcOrd="1" destOrd="0" parTransId="{C8163CE9-222F-4023-9C07-771A75421E98}" sibTransId="{4DCA9BA1-1D18-4422-906D-4AF04B6EA74C}"/>
    <dgm:cxn modelId="{AA9A3D9D-8239-4C11-B640-3C4FBC2CCD8C}" type="presOf" srcId="{7AD4D68D-C073-4F38-BB12-D74C5C73A3EC}" destId="{09FAFE50-1C7B-408B-A599-9B0B63526815}" srcOrd="0" destOrd="0" presId="urn:microsoft.com/office/officeart/2005/8/layout/radial1"/>
    <dgm:cxn modelId="{89C35A9F-5A59-4B7B-867E-E862AE251103}" type="presOf" srcId="{7AD4D68D-C073-4F38-BB12-D74C5C73A3EC}" destId="{2BDAA4EC-1361-44BA-A654-CA2375C7B9E9}" srcOrd="1" destOrd="0" presId="urn:microsoft.com/office/officeart/2005/8/layout/radial1"/>
    <dgm:cxn modelId="{87BAEDA0-C1BE-4684-BAB8-C72FA8601DB2}" type="presOf" srcId="{34B1896D-D1E4-4690-8DA0-7F8F9B6747B0}" destId="{B9E30F4C-5B88-4ABB-A1A6-F8A5478B39E3}" srcOrd="1" destOrd="0" presId="urn:microsoft.com/office/officeart/2005/8/layout/radial1"/>
    <dgm:cxn modelId="{D0B747B0-A6D1-4B63-B0FB-E892EB11DC84}" type="presOf" srcId="{A652D1B2-80A3-4700-B484-7A5EFBB94596}" destId="{45178955-ED34-4155-9C4B-4D58B005E1E1}" srcOrd="0" destOrd="0" presId="urn:microsoft.com/office/officeart/2005/8/layout/radial1"/>
    <dgm:cxn modelId="{48CD1BB5-1138-45DA-A4D2-B743368763B2}" srcId="{58752909-84C2-44D2-98CE-635B6F21D28A}" destId="{9A590F9E-F6DB-4DF3-9759-66277D97A688}" srcOrd="4" destOrd="0" parTransId="{1E84570F-0109-45D0-9BB5-C94CEBDA2D79}" sibTransId="{5304AFB0-9C15-4BA8-8D62-5E89027EFA89}"/>
    <dgm:cxn modelId="{4CDAD9B7-4CB7-4A04-BAE5-004D74E0718F}" type="presOf" srcId="{BF57CD73-2108-4A36-B6B9-A05D473615F2}" destId="{5F4C2613-B0D7-4B51-8976-D343DD4D22F8}" srcOrd="0" destOrd="0" presId="urn:microsoft.com/office/officeart/2005/8/layout/radial1"/>
    <dgm:cxn modelId="{D8E19DBE-C36F-4B54-A704-67473C6EDD59}" type="presOf" srcId="{8266C9FC-71F6-4C80-9B65-B10A4AAB1327}" destId="{137CA71D-4F55-48B5-93F4-58F62D602F93}" srcOrd="1" destOrd="0" presId="urn:microsoft.com/office/officeart/2005/8/layout/radial1"/>
    <dgm:cxn modelId="{69041AC6-4687-403A-81E4-EBC177F59B72}" type="presOf" srcId="{371F7B0D-F1CE-40DE-BFE7-BBCA86526018}" destId="{78E15028-F6A0-4B42-BCA1-78F964E8FEB3}" srcOrd="0" destOrd="0" presId="urn:microsoft.com/office/officeart/2005/8/layout/radial1"/>
    <dgm:cxn modelId="{0CF2B0CE-4EF0-44BE-81A8-62B08A92AF0C}" srcId="{58752909-84C2-44D2-98CE-635B6F21D28A}" destId="{C7F00FD9-87BA-4F7C-86B1-7F721CDB32F2}" srcOrd="3" destOrd="0" parTransId="{7AD4D68D-C073-4F38-BB12-D74C5C73A3EC}" sibTransId="{FC17D435-FA48-4645-9803-69BFA722BA1E}"/>
    <dgm:cxn modelId="{0D2DCFCE-8628-4074-A07C-534982FAAFA0}" srcId="{58752909-84C2-44D2-98CE-635B6F21D28A}" destId="{A719AD45-5538-477E-8B7E-F7199391FC34}" srcOrd="7" destOrd="0" parTransId="{8D28642D-69AE-49C0-9F27-60198263CE8E}" sibTransId="{A6B7D666-4825-4D71-B67A-38FDD33D9469}"/>
    <dgm:cxn modelId="{D47FD8D1-11CF-40FC-B8E4-D981A45E2342}" type="presOf" srcId="{C8163CE9-222F-4023-9C07-771A75421E98}" destId="{37AA2474-5399-4955-8A88-78212FF844E5}" srcOrd="1" destOrd="0" presId="urn:microsoft.com/office/officeart/2005/8/layout/radial1"/>
    <dgm:cxn modelId="{91083BD9-5C43-4007-AB0F-E88FC79D6EF1}" srcId="{F4D9501E-4A93-4907-8F8D-01610E138B18}" destId="{58752909-84C2-44D2-98CE-635B6F21D28A}" srcOrd="0" destOrd="0" parTransId="{6E893783-E63E-4E0B-8A81-A480CA58D653}" sibTransId="{78AB0A4C-0FD6-4792-B609-1A7843329CAF}"/>
    <dgm:cxn modelId="{00C557DC-D8E1-47E2-8A9A-D41AB3EFAC06}" type="presOf" srcId="{BD2FE8C3-A62F-4E44-B260-F804550C90E5}" destId="{514D5378-8410-47A3-98E3-8AD609A19C5A}" srcOrd="1" destOrd="0" presId="urn:microsoft.com/office/officeart/2005/8/layout/radial1"/>
    <dgm:cxn modelId="{E592D2DD-9896-4C5D-B6A7-5237EE354998}" type="presOf" srcId="{A719AD45-5538-477E-8B7E-F7199391FC34}" destId="{5C6DD58B-ED1A-45C4-84A8-47F03F355740}" srcOrd="0" destOrd="0" presId="urn:microsoft.com/office/officeart/2005/8/layout/radial1"/>
    <dgm:cxn modelId="{04563EF2-CAF5-420C-ACB0-2022503D397F}" srcId="{58752909-84C2-44D2-98CE-635B6F21D28A}" destId="{371F7B0D-F1CE-40DE-BFE7-BBCA86526018}" srcOrd="0" destOrd="0" parTransId="{34B1896D-D1E4-4690-8DA0-7F8F9B6747B0}" sibTransId="{44BC0566-5577-4298-9C06-5475776E00E8}"/>
    <dgm:cxn modelId="{630CDDFD-336F-44AE-9F9B-06A398475F73}" type="presOf" srcId="{6ACC4340-1AE5-46BF-96EB-A53FD7115435}" destId="{751C69D1-9AEB-4309-97F9-F9D8281A5339}" srcOrd="0" destOrd="0" presId="urn:microsoft.com/office/officeart/2005/8/layout/radial1"/>
    <dgm:cxn modelId="{41D3D136-1488-46DB-B5A6-E4E679391AD0}" type="presParOf" srcId="{C01B7302-C393-4A23-961C-D8743BA18BAB}" destId="{6BA46DFB-F844-4E3F-90C4-EB1C69882C77}" srcOrd="0" destOrd="0" presId="urn:microsoft.com/office/officeart/2005/8/layout/radial1"/>
    <dgm:cxn modelId="{5F9AE48C-39EA-4406-A172-FE2C6206658B}" type="presParOf" srcId="{C01B7302-C393-4A23-961C-D8743BA18BAB}" destId="{56C83251-E411-4A88-9FDD-9871CB76C75C}" srcOrd="1" destOrd="0" presId="urn:microsoft.com/office/officeart/2005/8/layout/radial1"/>
    <dgm:cxn modelId="{4CD6F7ED-D041-492F-A859-B4513E6EB108}" type="presParOf" srcId="{56C83251-E411-4A88-9FDD-9871CB76C75C}" destId="{B9E30F4C-5B88-4ABB-A1A6-F8A5478B39E3}" srcOrd="0" destOrd="0" presId="urn:microsoft.com/office/officeart/2005/8/layout/radial1"/>
    <dgm:cxn modelId="{BEF84A3E-28F6-4934-8FB9-96C4E08D2A99}" type="presParOf" srcId="{C01B7302-C393-4A23-961C-D8743BA18BAB}" destId="{78E15028-F6A0-4B42-BCA1-78F964E8FEB3}" srcOrd="2" destOrd="0" presId="urn:microsoft.com/office/officeart/2005/8/layout/radial1"/>
    <dgm:cxn modelId="{F80C9F67-D1A7-4C1D-99B8-20533DFB39C2}" type="presParOf" srcId="{C01B7302-C393-4A23-961C-D8743BA18BAB}" destId="{5C601421-373A-4D65-8299-4B416D0F99AB}" srcOrd="3" destOrd="0" presId="urn:microsoft.com/office/officeart/2005/8/layout/radial1"/>
    <dgm:cxn modelId="{496C63C9-6E9C-40AE-8D97-6B25DAED145E}" type="presParOf" srcId="{5C601421-373A-4D65-8299-4B416D0F99AB}" destId="{37AA2474-5399-4955-8A88-78212FF844E5}" srcOrd="0" destOrd="0" presId="urn:microsoft.com/office/officeart/2005/8/layout/radial1"/>
    <dgm:cxn modelId="{C78BF36F-DBBA-4684-92A0-07F68B3965CF}" type="presParOf" srcId="{C01B7302-C393-4A23-961C-D8743BA18BAB}" destId="{5F4C2613-B0D7-4B51-8976-D343DD4D22F8}" srcOrd="4" destOrd="0" presId="urn:microsoft.com/office/officeart/2005/8/layout/radial1"/>
    <dgm:cxn modelId="{2F23ED74-9641-4FC5-8593-9C4DA8842947}" type="presParOf" srcId="{C01B7302-C393-4A23-961C-D8743BA18BAB}" destId="{F08B12B6-CA21-456A-BC42-144C5AB95887}" srcOrd="5" destOrd="0" presId="urn:microsoft.com/office/officeart/2005/8/layout/radial1"/>
    <dgm:cxn modelId="{49FC3E38-0E1B-40E5-BBCD-DC968E018AA8}" type="presParOf" srcId="{F08B12B6-CA21-456A-BC42-144C5AB95887}" destId="{514D5378-8410-47A3-98E3-8AD609A19C5A}" srcOrd="0" destOrd="0" presId="urn:microsoft.com/office/officeart/2005/8/layout/radial1"/>
    <dgm:cxn modelId="{DD69B77D-A63E-4A9E-B678-DCFCFF0A76B1}" type="presParOf" srcId="{C01B7302-C393-4A23-961C-D8743BA18BAB}" destId="{45178955-ED34-4155-9C4B-4D58B005E1E1}" srcOrd="6" destOrd="0" presId="urn:microsoft.com/office/officeart/2005/8/layout/radial1"/>
    <dgm:cxn modelId="{162256F4-5895-4F2C-A456-B5EE3C4964B5}" type="presParOf" srcId="{C01B7302-C393-4A23-961C-D8743BA18BAB}" destId="{09FAFE50-1C7B-408B-A599-9B0B63526815}" srcOrd="7" destOrd="0" presId="urn:microsoft.com/office/officeart/2005/8/layout/radial1"/>
    <dgm:cxn modelId="{26288399-79A6-4DDE-94C5-A1DDAD0A7692}" type="presParOf" srcId="{09FAFE50-1C7B-408B-A599-9B0B63526815}" destId="{2BDAA4EC-1361-44BA-A654-CA2375C7B9E9}" srcOrd="0" destOrd="0" presId="urn:microsoft.com/office/officeart/2005/8/layout/radial1"/>
    <dgm:cxn modelId="{4382D6F7-10C0-43F3-97D0-81506A1B0DC6}" type="presParOf" srcId="{C01B7302-C393-4A23-961C-D8743BA18BAB}" destId="{996C77C4-E038-41A5-B3A8-0899283218FC}" srcOrd="8" destOrd="0" presId="urn:microsoft.com/office/officeart/2005/8/layout/radial1"/>
    <dgm:cxn modelId="{FC14D3E5-1206-413E-898D-120A7DFFA1CA}" type="presParOf" srcId="{C01B7302-C393-4A23-961C-D8743BA18BAB}" destId="{FBCF493C-7DA0-47ED-82DD-9397B4AD7E31}" srcOrd="9" destOrd="0" presId="urn:microsoft.com/office/officeart/2005/8/layout/radial1"/>
    <dgm:cxn modelId="{4C1FE163-1491-4B5F-ADDB-32501DA436F9}" type="presParOf" srcId="{FBCF493C-7DA0-47ED-82DD-9397B4AD7E31}" destId="{07330848-F1BF-4FA8-9F5D-AD7622D9D562}" srcOrd="0" destOrd="0" presId="urn:microsoft.com/office/officeart/2005/8/layout/radial1"/>
    <dgm:cxn modelId="{6582F4C4-4F87-494B-8BC8-93183609AD6A}" type="presParOf" srcId="{C01B7302-C393-4A23-961C-D8743BA18BAB}" destId="{6455C8E8-044F-467A-8BB4-61A3F64A2AFD}" srcOrd="10" destOrd="0" presId="urn:microsoft.com/office/officeart/2005/8/layout/radial1"/>
    <dgm:cxn modelId="{93542F7C-EB57-4FB4-A93C-4383955D7AE7}" type="presParOf" srcId="{C01B7302-C393-4A23-961C-D8743BA18BAB}" destId="{473EE418-50E4-4C49-A953-774069A3E27F}" srcOrd="11" destOrd="0" presId="urn:microsoft.com/office/officeart/2005/8/layout/radial1"/>
    <dgm:cxn modelId="{EE5047E1-E58C-41AA-A7BD-F7790ACB3F85}" type="presParOf" srcId="{473EE418-50E4-4C49-A953-774069A3E27F}" destId="{137CA71D-4F55-48B5-93F4-58F62D602F93}" srcOrd="0" destOrd="0" presId="urn:microsoft.com/office/officeart/2005/8/layout/radial1"/>
    <dgm:cxn modelId="{3B844369-12F3-4F50-9D5B-343A86297E10}" type="presParOf" srcId="{C01B7302-C393-4A23-961C-D8743BA18BAB}" destId="{3DDC5700-A4F9-41A2-AB6C-FC5E2EE2D370}" srcOrd="12" destOrd="0" presId="urn:microsoft.com/office/officeart/2005/8/layout/radial1"/>
    <dgm:cxn modelId="{E069B1DE-AD4F-4E46-A00A-8B40ECD185C9}" type="presParOf" srcId="{C01B7302-C393-4A23-961C-D8743BA18BAB}" destId="{264FE616-8AE4-43B4-A0C8-4AA4A152FA3F}" srcOrd="13" destOrd="0" presId="urn:microsoft.com/office/officeart/2005/8/layout/radial1"/>
    <dgm:cxn modelId="{96347F14-F577-484F-A232-0FCC849A0583}" type="presParOf" srcId="{264FE616-8AE4-43B4-A0C8-4AA4A152FA3F}" destId="{AF451BCC-70E7-403C-BBCE-8B4FB15D47EC}" srcOrd="0" destOrd="0" presId="urn:microsoft.com/office/officeart/2005/8/layout/radial1"/>
    <dgm:cxn modelId="{6C69BA9B-7AAF-4B67-B2FD-7D89AC1B1666}" type="presParOf" srcId="{C01B7302-C393-4A23-961C-D8743BA18BAB}" destId="{751C69D1-9AEB-4309-97F9-F9D8281A5339}" srcOrd="14" destOrd="0" presId="urn:microsoft.com/office/officeart/2005/8/layout/radial1"/>
    <dgm:cxn modelId="{76F75101-B777-4EB5-BDB2-AD7ECA2F32C9}" type="presParOf" srcId="{C01B7302-C393-4A23-961C-D8743BA18BAB}" destId="{C235858E-0FB5-4D3D-9463-608689F60897}" srcOrd="15" destOrd="0" presId="urn:microsoft.com/office/officeart/2005/8/layout/radial1"/>
    <dgm:cxn modelId="{BF1DA994-DC5E-4B5B-90CB-96AD43274759}" type="presParOf" srcId="{C235858E-0FB5-4D3D-9463-608689F60897}" destId="{F2F87457-AA1E-463B-85E2-CC232E150164}" srcOrd="0" destOrd="0" presId="urn:microsoft.com/office/officeart/2005/8/layout/radial1"/>
    <dgm:cxn modelId="{D434B789-2E09-456C-9D01-F3B0BCA2B8F9}" type="presParOf" srcId="{C01B7302-C393-4A23-961C-D8743BA18BAB}" destId="{5C6DD58B-ED1A-45C4-84A8-47F03F35574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D9501E-4A93-4907-8F8D-01610E138B18}" type="doc">
      <dgm:prSet loTypeId="urn:microsoft.com/office/officeart/2005/8/layout/radia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752909-84C2-44D2-98CE-635B6F21D28A}">
      <dgm:prSet phldrT="[Text]" custT="1"/>
      <dgm:spPr>
        <a:solidFill>
          <a:srgbClr val="0099FF"/>
        </a:solidFill>
        <a:ln>
          <a:noFill/>
        </a:ln>
      </dgm:spPr>
      <dgm:t>
        <a:bodyPr/>
        <a:lstStyle/>
        <a:p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gm:t>
    </dgm:pt>
    <dgm:pt modelId="{6E893783-E63E-4E0B-8A81-A480CA58D653}" type="parTrans" cxnId="{91083BD9-5C43-4007-AB0F-E88FC79D6EF1}">
      <dgm:prSet/>
      <dgm:spPr/>
      <dgm:t>
        <a:bodyPr/>
        <a:lstStyle/>
        <a:p>
          <a:endParaRPr lang="en-US"/>
        </a:p>
      </dgm:t>
    </dgm:pt>
    <dgm:pt modelId="{78AB0A4C-0FD6-4792-B609-1A7843329CAF}" type="sibTrans" cxnId="{91083BD9-5C43-4007-AB0F-E88FC79D6EF1}">
      <dgm:prSet/>
      <dgm:spPr/>
      <dgm:t>
        <a:bodyPr/>
        <a:lstStyle/>
        <a:p>
          <a:endParaRPr lang="en-US"/>
        </a:p>
      </dgm:t>
    </dgm:pt>
    <dgm:pt modelId="{371F7B0D-F1CE-40DE-BFE7-BBCA86526018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600" b="1" dirty="0">
              <a:effectLst/>
            </a:rPr>
            <a:t>Employers’ Survey</a:t>
          </a:r>
        </a:p>
      </dgm:t>
    </dgm:pt>
    <dgm:pt modelId="{34B1896D-D1E4-4690-8DA0-7F8F9B6747B0}" type="parTrans" cxnId="{04563EF2-CAF5-420C-ACB0-2022503D397F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44BC0566-5577-4298-9C06-5475776E00E8}" type="sibTrans" cxnId="{04563EF2-CAF5-420C-ACB0-2022503D397F}">
      <dgm:prSet/>
      <dgm:spPr/>
      <dgm:t>
        <a:bodyPr/>
        <a:lstStyle/>
        <a:p>
          <a:endParaRPr lang="en-US"/>
        </a:p>
      </dgm:t>
    </dgm:pt>
    <dgm:pt modelId="{BF57CD73-2108-4A36-B6B9-A05D473615F2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/>
            </a:rPr>
            <a:t>Students’ Career Planning Survey</a:t>
          </a:r>
        </a:p>
      </dgm:t>
    </dgm:pt>
    <dgm:pt modelId="{C8163CE9-222F-4023-9C07-771A75421E98}" type="parTrans" cxnId="{C0AF3193-D0CD-4D85-B5C7-5C4D6916D8F4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4DCA9BA1-1D18-4422-906D-4AF04B6EA74C}" type="sibTrans" cxnId="{C0AF3193-D0CD-4D85-B5C7-5C4D6916D8F4}">
      <dgm:prSet/>
      <dgm:spPr/>
      <dgm:t>
        <a:bodyPr/>
        <a:lstStyle/>
        <a:p>
          <a:endParaRPr lang="en-US"/>
        </a:p>
      </dgm:t>
    </dgm:pt>
    <dgm:pt modelId="{A652D1B2-80A3-4700-B484-7A5EFBB94596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Industrial-based Mentorship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</a:t>
          </a:r>
          <a:endParaRPr lang="en-US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2FE8C3-A62F-4E44-B260-F804550C90E5}" type="parTrans" cxnId="{501CB20B-C66E-4868-9F9D-ED85E4A988C2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6134E303-E711-4A4B-87C8-B53DFA4A8020}" type="sibTrans" cxnId="{501CB20B-C66E-4868-9F9D-ED85E4A988C2}">
      <dgm:prSet/>
      <dgm:spPr/>
      <dgm:t>
        <a:bodyPr/>
        <a:lstStyle/>
        <a:p>
          <a:endParaRPr lang="en-US"/>
        </a:p>
      </dgm:t>
    </dgm:pt>
    <dgm:pt modelId="{C7F00FD9-87BA-4F7C-86B1-7F721CDB32F2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Online Platform</a:t>
          </a:r>
        </a:p>
      </dgm:t>
    </dgm:pt>
    <dgm:pt modelId="{7AD4D68D-C073-4F38-BB12-D74C5C73A3EC}" type="parTrans" cxnId="{0CF2B0CE-4EF0-44BE-81A8-62B08A92AF0C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FC17D435-FA48-4645-9803-69BFA722BA1E}" type="sibTrans" cxnId="{0CF2B0CE-4EF0-44BE-81A8-62B08A92AF0C}">
      <dgm:prSet/>
      <dgm:spPr/>
      <dgm:t>
        <a:bodyPr/>
        <a:lstStyle/>
        <a:p>
          <a:endParaRPr lang="en-US"/>
        </a:p>
      </dgm:t>
    </dgm:pt>
    <dgm:pt modelId="{9A590F9E-F6DB-4DF3-9759-66277D97A688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600" b="1" dirty="0"/>
            <a:t>Internship Service</a:t>
          </a:r>
        </a:p>
      </dgm:t>
    </dgm:pt>
    <dgm:pt modelId="{1E84570F-0109-45D0-9BB5-C94CEBDA2D79}" type="parTrans" cxnId="{48CD1BB5-1138-45DA-A4D2-B743368763B2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5304AFB0-9C15-4BA8-8D62-5E89027EFA89}" type="sibTrans" cxnId="{48CD1BB5-1138-45DA-A4D2-B743368763B2}">
      <dgm:prSet/>
      <dgm:spPr/>
      <dgm:t>
        <a:bodyPr/>
        <a:lstStyle/>
        <a:p>
          <a:endParaRPr lang="en-US"/>
        </a:p>
      </dgm:t>
    </dgm:pt>
    <dgm:pt modelId="{6ACC4340-1AE5-46BF-96EB-A53FD7115435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600" b="1" dirty="0">
              <a:effectLst/>
            </a:rPr>
            <a:t>Employability Training</a:t>
          </a:r>
        </a:p>
      </dgm:t>
    </dgm:pt>
    <dgm:pt modelId="{D2396F64-2E79-4BB0-89D4-48C26C754FB7}" type="parTrans" cxnId="{A92D0584-2CA6-4B21-B99C-7DD5BBAAE26D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F91EECF5-B676-4B76-A8B7-923C318390AB}" type="sibTrans" cxnId="{A92D0584-2CA6-4B21-B99C-7DD5BBAAE26D}">
      <dgm:prSet/>
      <dgm:spPr/>
      <dgm:t>
        <a:bodyPr/>
        <a:lstStyle/>
        <a:p>
          <a:endParaRPr lang="en-US"/>
        </a:p>
      </dgm:t>
    </dgm:pt>
    <dgm:pt modelId="{A719AD45-5538-477E-8B7E-F7199391FC34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NZ" sz="1400" b="1" dirty="0">
              <a:effectLst/>
            </a:rPr>
            <a:t>Career Advising &amp; Counselling</a:t>
          </a:r>
          <a:endParaRPr lang="en-US" sz="1400" b="1" dirty="0">
            <a:effectLst/>
          </a:endParaRPr>
        </a:p>
      </dgm:t>
    </dgm:pt>
    <dgm:pt modelId="{8D28642D-69AE-49C0-9F27-60198263CE8E}" type="parTrans" cxnId="{0D2DCFCE-8628-4074-A07C-534982FAAFA0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A6B7D666-4825-4D71-B67A-38FDD33D9469}" type="sibTrans" cxnId="{0D2DCFCE-8628-4074-A07C-534982FAAFA0}">
      <dgm:prSet/>
      <dgm:spPr/>
      <dgm:t>
        <a:bodyPr/>
        <a:lstStyle/>
        <a:p>
          <a:endParaRPr lang="en-US"/>
        </a:p>
      </dgm:t>
    </dgm:pt>
    <dgm:pt modelId="{3BAD0258-A866-473B-AE59-5A9F02449992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</a:t>
          </a:r>
          <a:r>
            <a: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Comprehensive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Toolkit</a:t>
          </a:r>
        </a:p>
      </dgm:t>
    </dgm:pt>
    <dgm:pt modelId="{8266C9FC-71F6-4C80-9B65-B10A4AAB1327}" type="parTrans" cxnId="{78643902-AB30-4AF0-8A1A-FA8956E14793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7493C6F1-AE1A-4915-98C3-3D023416FA3F}" type="sibTrans" cxnId="{78643902-AB30-4AF0-8A1A-FA8956E14793}">
      <dgm:prSet/>
      <dgm:spPr/>
      <dgm:t>
        <a:bodyPr/>
        <a:lstStyle/>
        <a:p>
          <a:endParaRPr lang="en-US"/>
        </a:p>
      </dgm:t>
    </dgm:pt>
    <dgm:pt modelId="{C01B7302-C393-4A23-961C-D8743BA18BAB}" type="pres">
      <dgm:prSet presAssocID="{F4D9501E-4A93-4907-8F8D-01610E138B1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A46DFB-F844-4E3F-90C4-EB1C69882C77}" type="pres">
      <dgm:prSet presAssocID="{58752909-84C2-44D2-98CE-635B6F21D28A}" presName="centerShape" presStyleLbl="node0" presStyleIdx="0" presStyleCnt="1" custScaleX="210269" custScaleY="172420" custLinFactNeighborX="-941" custLinFactNeighborY="-2258"/>
      <dgm:spPr/>
    </dgm:pt>
    <dgm:pt modelId="{56C83251-E411-4A88-9FDD-9871CB76C75C}" type="pres">
      <dgm:prSet presAssocID="{34B1896D-D1E4-4690-8DA0-7F8F9B6747B0}" presName="Name9" presStyleLbl="parChTrans1D2" presStyleIdx="0" presStyleCnt="8"/>
      <dgm:spPr/>
    </dgm:pt>
    <dgm:pt modelId="{B9E30F4C-5B88-4ABB-A1A6-F8A5478B39E3}" type="pres">
      <dgm:prSet presAssocID="{34B1896D-D1E4-4690-8DA0-7F8F9B6747B0}" presName="connTx" presStyleLbl="parChTrans1D2" presStyleIdx="0" presStyleCnt="8"/>
      <dgm:spPr/>
    </dgm:pt>
    <dgm:pt modelId="{78E15028-F6A0-4B42-BCA1-78F964E8FEB3}" type="pres">
      <dgm:prSet presAssocID="{371F7B0D-F1CE-40DE-BFE7-BBCA86526018}" presName="node" presStyleLbl="node1" presStyleIdx="0" presStyleCnt="8" custScaleX="155969" custScaleY="118949">
        <dgm:presLayoutVars>
          <dgm:bulletEnabled val="1"/>
        </dgm:presLayoutVars>
      </dgm:prSet>
      <dgm:spPr/>
    </dgm:pt>
    <dgm:pt modelId="{5C601421-373A-4D65-8299-4B416D0F99AB}" type="pres">
      <dgm:prSet presAssocID="{C8163CE9-222F-4023-9C07-771A75421E98}" presName="Name9" presStyleLbl="parChTrans1D2" presStyleIdx="1" presStyleCnt="8"/>
      <dgm:spPr/>
    </dgm:pt>
    <dgm:pt modelId="{37AA2474-5399-4955-8A88-78212FF844E5}" type="pres">
      <dgm:prSet presAssocID="{C8163CE9-222F-4023-9C07-771A75421E98}" presName="connTx" presStyleLbl="parChTrans1D2" presStyleIdx="1" presStyleCnt="8"/>
      <dgm:spPr/>
    </dgm:pt>
    <dgm:pt modelId="{5F4C2613-B0D7-4B51-8976-D343DD4D22F8}" type="pres">
      <dgm:prSet presAssocID="{BF57CD73-2108-4A36-B6B9-A05D473615F2}" presName="node" presStyleLbl="node1" presStyleIdx="1" presStyleCnt="8" custScaleX="114771" custScaleY="87991" custRadScaleRad="143519" custRadScaleInc="33347">
        <dgm:presLayoutVars>
          <dgm:bulletEnabled val="1"/>
        </dgm:presLayoutVars>
      </dgm:prSet>
      <dgm:spPr/>
    </dgm:pt>
    <dgm:pt modelId="{F08B12B6-CA21-456A-BC42-144C5AB95887}" type="pres">
      <dgm:prSet presAssocID="{BD2FE8C3-A62F-4E44-B260-F804550C90E5}" presName="Name9" presStyleLbl="parChTrans1D2" presStyleIdx="2" presStyleCnt="8"/>
      <dgm:spPr/>
    </dgm:pt>
    <dgm:pt modelId="{514D5378-8410-47A3-98E3-8AD609A19C5A}" type="pres">
      <dgm:prSet presAssocID="{BD2FE8C3-A62F-4E44-B260-F804550C90E5}" presName="connTx" presStyleLbl="parChTrans1D2" presStyleIdx="2" presStyleCnt="8"/>
      <dgm:spPr/>
    </dgm:pt>
    <dgm:pt modelId="{45178955-ED34-4155-9C4B-4D58B005E1E1}" type="pres">
      <dgm:prSet presAssocID="{A652D1B2-80A3-4700-B484-7A5EFBB94596}" presName="node" presStyleLbl="node1" presStyleIdx="2" presStyleCnt="8" custScaleX="188771" custScaleY="126409" custRadScaleRad="148360" custRadScaleInc="-20159">
        <dgm:presLayoutVars>
          <dgm:bulletEnabled val="1"/>
        </dgm:presLayoutVars>
      </dgm:prSet>
      <dgm:spPr/>
    </dgm:pt>
    <dgm:pt modelId="{09FAFE50-1C7B-408B-A599-9B0B63526815}" type="pres">
      <dgm:prSet presAssocID="{7AD4D68D-C073-4F38-BB12-D74C5C73A3EC}" presName="Name9" presStyleLbl="parChTrans1D2" presStyleIdx="3" presStyleCnt="8"/>
      <dgm:spPr/>
    </dgm:pt>
    <dgm:pt modelId="{2BDAA4EC-1361-44BA-A654-CA2375C7B9E9}" type="pres">
      <dgm:prSet presAssocID="{7AD4D68D-C073-4F38-BB12-D74C5C73A3EC}" presName="connTx" presStyleLbl="parChTrans1D2" presStyleIdx="3" presStyleCnt="8"/>
      <dgm:spPr/>
    </dgm:pt>
    <dgm:pt modelId="{996C77C4-E038-41A5-B3A8-0899283218FC}" type="pres">
      <dgm:prSet presAssocID="{C7F00FD9-87BA-4F7C-86B1-7F721CDB32F2}" presName="node" presStyleLbl="node1" presStyleIdx="3" presStyleCnt="8" custScaleX="198963" custScaleY="127136" custRadScaleRad="132363" custRadScaleInc="-41201">
        <dgm:presLayoutVars>
          <dgm:bulletEnabled val="1"/>
        </dgm:presLayoutVars>
      </dgm:prSet>
      <dgm:spPr/>
    </dgm:pt>
    <dgm:pt modelId="{FBCF493C-7DA0-47ED-82DD-9397B4AD7E31}" type="pres">
      <dgm:prSet presAssocID="{1E84570F-0109-45D0-9BB5-C94CEBDA2D79}" presName="Name9" presStyleLbl="parChTrans1D2" presStyleIdx="4" presStyleCnt="8"/>
      <dgm:spPr/>
    </dgm:pt>
    <dgm:pt modelId="{07330848-F1BF-4FA8-9F5D-AD7622D9D562}" type="pres">
      <dgm:prSet presAssocID="{1E84570F-0109-45D0-9BB5-C94CEBDA2D79}" presName="connTx" presStyleLbl="parChTrans1D2" presStyleIdx="4" presStyleCnt="8"/>
      <dgm:spPr/>
    </dgm:pt>
    <dgm:pt modelId="{6455C8E8-044F-467A-8BB4-61A3F64A2AFD}" type="pres">
      <dgm:prSet presAssocID="{9A590F9E-F6DB-4DF3-9759-66277D97A688}" presName="node" presStyleLbl="node1" presStyleIdx="4" presStyleCnt="8" custScaleX="114435" custScaleY="83449" custRadScaleRad="131151" custRadScaleInc="284636">
        <dgm:presLayoutVars>
          <dgm:bulletEnabled val="1"/>
        </dgm:presLayoutVars>
      </dgm:prSet>
      <dgm:spPr/>
    </dgm:pt>
    <dgm:pt modelId="{473EE418-50E4-4C49-A953-774069A3E27F}" type="pres">
      <dgm:prSet presAssocID="{8266C9FC-71F6-4C80-9B65-B10A4AAB1327}" presName="Name9" presStyleLbl="parChTrans1D2" presStyleIdx="5" presStyleCnt="8"/>
      <dgm:spPr/>
    </dgm:pt>
    <dgm:pt modelId="{137CA71D-4F55-48B5-93F4-58F62D602F93}" type="pres">
      <dgm:prSet presAssocID="{8266C9FC-71F6-4C80-9B65-B10A4AAB1327}" presName="connTx" presStyleLbl="parChTrans1D2" presStyleIdx="5" presStyleCnt="8"/>
      <dgm:spPr/>
    </dgm:pt>
    <dgm:pt modelId="{3DDC5700-A4F9-41A2-AB6C-FC5E2EE2D370}" type="pres">
      <dgm:prSet presAssocID="{3BAD0258-A866-473B-AE59-5A9F02449992}" presName="node" presStyleLbl="node1" presStyleIdx="5" presStyleCnt="8" custScaleX="191831" custScaleY="126671" custRadScaleRad="104934" custRadScaleInc="-139600">
        <dgm:presLayoutVars>
          <dgm:bulletEnabled val="1"/>
        </dgm:presLayoutVars>
      </dgm:prSet>
      <dgm:spPr/>
    </dgm:pt>
    <dgm:pt modelId="{264FE616-8AE4-43B4-A0C8-4AA4A152FA3F}" type="pres">
      <dgm:prSet presAssocID="{D2396F64-2E79-4BB0-89D4-48C26C754FB7}" presName="Name9" presStyleLbl="parChTrans1D2" presStyleIdx="6" presStyleCnt="8"/>
      <dgm:spPr/>
    </dgm:pt>
    <dgm:pt modelId="{AF451BCC-70E7-403C-BBCE-8B4FB15D47EC}" type="pres">
      <dgm:prSet presAssocID="{D2396F64-2E79-4BB0-89D4-48C26C754FB7}" presName="connTx" presStyleLbl="parChTrans1D2" presStyleIdx="6" presStyleCnt="8"/>
      <dgm:spPr/>
    </dgm:pt>
    <dgm:pt modelId="{751C69D1-9AEB-4309-97F9-F9D8281A5339}" type="pres">
      <dgm:prSet presAssocID="{6ACC4340-1AE5-46BF-96EB-A53FD7115435}" presName="node" presStyleLbl="node1" presStyleIdx="6" presStyleCnt="8" custScaleX="149980" custScaleY="115436" custRadScaleRad="142397" custRadScaleInc="15155">
        <dgm:presLayoutVars>
          <dgm:bulletEnabled val="1"/>
        </dgm:presLayoutVars>
      </dgm:prSet>
      <dgm:spPr/>
    </dgm:pt>
    <dgm:pt modelId="{C235858E-0FB5-4D3D-9463-608689F60897}" type="pres">
      <dgm:prSet presAssocID="{8D28642D-69AE-49C0-9F27-60198263CE8E}" presName="Name9" presStyleLbl="parChTrans1D2" presStyleIdx="7" presStyleCnt="8"/>
      <dgm:spPr/>
    </dgm:pt>
    <dgm:pt modelId="{F2F87457-AA1E-463B-85E2-CC232E150164}" type="pres">
      <dgm:prSet presAssocID="{8D28642D-69AE-49C0-9F27-60198263CE8E}" presName="connTx" presStyleLbl="parChTrans1D2" presStyleIdx="7" presStyleCnt="8"/>
      <dgm:spPr/>
    </dgm:pt>
    <dgm:pt modelId="{5C6DD58B-ED1A-45C4-84A8-47F03F355740}" type="pres">
      <dgm:prSet presAssocID="{A719AD45-5538-477E-8B7E-F7199391FC34}" presName="node" presStyleLbl="node1" presStyleIdx="7" presStyleCnt="8" custScaleX="115954" custScaleY="87600" custRadScaleRad="135456" custRadScaleInc="-35934">
        <dgm:presLayoutVars>
          <dgm:bulletEnabled val="1"/>
        </dgm:presLayoutVars>
      </dgm:prSet>
      <dgm:spPr/>
    </dgm:pt>
  </dgm:ptLst>
  <dgm:cxnLst>
    <dgm:cxn modelId="{78643902-AB30-4AF0-8A1A-FA8956E14793}" srcId="{58752909-84C2-44D2-98CE-635B6F21D28A}" destId="{3BAD0258-A866-473B-AE59-5A9F02449992}" srcOrd="5" destOrd="0" parTransId="{8266C9FC-71F6-4C80-9B65-B10A4AAB1327}" sibTransId="{7493C6F1-AE1A-4915-98C3-3D023416FA3F}"/>
    <dgm:cxn modelId="{501CB20B-C66E-4868-9F9D-ED85E4A988C2}" srcId="{58752909-84C2-44D2-98CE-635B6F21D28A}" destId="{A652D1B2-80A3-4700-B484-7A5EFBB94596}" srcOrd="2" destOrd="0" parTransId="{BD2FE8C3-A62F-4E44-B260-F804550C90E5}" sibTransId="{6134E303-E711-4A4B-87C8-B53DFA4A8020}"/>
    <dgm:cxn modelId="{9FB7980C-4AB0-4BC4-BD73-69030AB0F946}" type="presOf" srcId="{8D28642D-69AE-49C0-9F27-60198263CE8E}" destId="{F2F87457-AA1E-463B-85E2-CC232E150164}" srcOrd="1" destOrd="0" presId="urn:microsoft.com/office/officeart/2005/8/layout/radial1"/>
    <dgm:cxn modelId="{B36E4C14-BD10-400C-AC12-6CA541ABA379}" type="presOf" srcId="{D2396F64-2E79-4BB0-89D4-48C26C754FB7}" destId="{AF451BCC-70E7-403C-BBCE-8B4FB15D47EC}" srcOrd="1" destOrd="0" presId="urn:microsoft.com/office/officeart/2005/8/layout/radial1"/>
    <dgm:cxn modelId="{2E2AC141-E5EE-4ACF-A7D2-2B19A381079A}" type="presOf" srcId="{9A590F9E-F6DB-4DF3-9759-66277D97A688}" destId="{6455C8E8-044F-467A-8BB4-61A3F64A2AFD}" srcOrd="0" destOrd="0" presId="urn:microsoft.com/office/officeart/2005/8/layout/radial1"/>
    <dgm:cxn modelId="{3B8B8262-EAFE-4D80-9C23-6AA495A79C68}" type="presOf" srcId="{1E84570F-0109-45D0-9BB5-C94CEBDA2D79}" destId="{07330848-F1BF-4FA8-9F5D-AD7622D9D562}" srcOrd="1" destOrd="0" presId="urn:microsoft.com/office/officeart/2005/8/layout/radial1"/>
    <dgm:cxn modelId="{2599EF43-7568-42CB-A171-2588C9CC599E}" type="presOf" srcId="{C8163CE9-222F-4023-9C07-771A75421E98}" destId="{5C601421-373A-4D65-8299-4B416D0F99AB}" srcOrd="0" destOrd="0" presId="urn:microsoft.com/office/officeart/2005/8/layout/radial1"/>
    <dgm:cxn modelId="{8D9FD164-C539-4BAA-8744-DAF155C9DADF}" type="presOf" srcId="{1E84570F-0109-45D0-9BB5-C94CEBDA2D79}" destId="{FBCF493C-7DA0-47ED-82DD-9397B4AD7E31}" srcOrd="0" destOrd="0" presId="urn:microsoft.com/office/officeart/2005/8/layout/radial1"/>
    <dgm:cxn modelId="{122E4D69-C0CF-4650-B5ED-423B699305E0}" type="presOf" srcId="{8D28642D-69AE-49C0-9F27-60198263CE8E}" destId="{C235858E-0FB5-4D3D-9463-608689F60897}" srcOrd="0" destOrd="0" presId="urn:microsoft.com/office/officeart/2005/8/layout/radial1"/>
    <dgm:cxn modelId="{5BABA949-33A2-4037-B6BA-306EE39A80B2}" type="presOf" srcId="{8266C9FC-71F6-4C80-9B65-B10A4AAB1327}" destId="{473EE418-50E4-4C49-A953-774069A3E27F}" srcOrd="0" destOrd="0" presId="urn:microsoft.com/office/officeart/2005/8/layout/radial1"/>
    <dgm:cxn modelId="{356F2353-9F94-4650-B9CD-792D23D823A9}" type="presOf" srcId="{F4D9501E-4A93-4907-8F8D-01610E138B18}" destId="{C01B7302-C393-4A23-961C-D8743BA18BAB}" srcOrd="0" destOrd="0" presId="urn:microsoft.com/office/officeart/2005/8/layout/radial1"/>
    <dgm:cxn modelId="{1B777D57-63F3-45D0-8E1E-4DC43379D2BB}" type="presOf" srcId="{34B1896D-D1E4-4690-8DA0-7F8F9B6747B0}" destId="{56C83251-E411-4A88-9FDD-9871CB76C75C}" srcOrd="0" destOrd="0" presId="urn:microsoft.com/office/officeart/2005/8/layout/radial1"/>
    <dgm:cxn modelId="{4CECBA7F-0FC0-41AA-AF26-EECD7EB64E6A}" type="presOf" srcId="{BD2FE8C3-A62F-4E44-B260-F804550C90E5}" destId="{F08B12B6-CA21-456A-BC42-144C5AB95887}" srcOrd="0" destOrd="0" presId="urn:microsoft.com/office/officeart/2005/8/layout/radial1"/>
    <dgm:cxn modelId="{A92D0584-2CA6-4B21-B99C-7DD5BBAAE26D}" srcId="{58752909-84C2-44D2-98CE-635B6F21D28A}" destId="{6ACC4340-1AE5-46BF-96EB-A53FD7115435}" srcOrd="6" destOrd="0" parTransId="{D2396F64-2E79-4BB0-89D4-48C26C754FB7}" sibTransId="{F91EECF5-B676-4B76-A8B7-923C318390AB}"/>
    <dgm:cxn modelId="{E131CE84-391C-47DF-917A-B62BAB1753C0}" type="presOf" srcId="{C7F00FD9-87BA-4F7C-86B1-7F721CDB32F2}" destId="{996C77C4-E038-41A5-B3A8-0899283218FC}" srcOrd="0" destOrd="0" presId="urn:microsoft.com/office/officeart/2005/8/layout/radial1"/>
    <dgm:cxn modelId="{33F1A285-F29B-4708-A241-73805BD54938}" type="presOf" srcId="{D2396F64-2E79-4BB0-89D4-48C26C754FB7}" destId="{264FE616-8AE4-43B4-A0C8-4AA4A152FA3F}" srcOrd="0" destOrd="0" presId="urn:microsoft.com/office/officeart/2005/8/layout/radial1"/>
    <dgm:cxn modelId="{1D113989-C27C-461A-9A11-A6154AAF98F9}" type="presOf" srcId="{3BAD0258-A866-473B-AE59-5A9F02449992}" destId="{3DDC5700-A4F9-41A2-AB6C-FC5E2EE2D370}" srcOrd="0" destOrd="0" presId="urn:microsoft.com/office/officeart/2005/8/layout/radial1"/>
    <dgm:cxn modelId="{48F49C8C-B4EE-4F50-8CE1-075C1AC6124D}" type="presOf" srcId="{58752909-84C2-44D2-98CE-635B6F21D28A}" destId="{6BA46DFB-F844-4E3F-90C4-EB1C69882C77}" srcOrd="0" destOrd="0" presId="urn:microsoft.com/office/officeart/2005/8/layout/radial1"/>
    <dgm:cxn modelId="{C0AF3193-D0CD-4D85-B5C7-5C4D6916D8F4}" srcId="{58752909-84C2-44D2-98CE-635B6F21D28A}" destId="{BF57CD73-2108-4A36-B6B9-A05D473615F2}" srcOrd="1" destOrd="0" parTransId="{C8163CE9-222F-4023-9C07-771A75421E98}" sibTransId="{4DCA9BA1-1D18-4422-906D-4AF04B6EA74C}"/>
    <dgm:cxn modelId="{AA9A3D9D-8239-4C11-B640-3C4FBC2CCD8C}" type="presOf" srcId="{7AD4D68D-C073-4F38-BB12-D74C5C73A3EC}" destId="{09FAFE50-1C7B-408B-A599-9B0B63526815}" srcOrd="0" destOrd="0" presId="urn:microsoft.com/office/officeart/2005/8/layout/radial1"/>
    <dgm:cxn modelId="{89C35A9F-5A59-4B7B-867E-E862AE251103}" type="presOf" srcId="{7AD4D68D-C073-4F38-BB12-D74C5C73A3EC}" destId="{2BDAA4EC-1361-44BA-A654-CA2375C7B9E9}" srcOrd="1" destOrd="0" presId="urn:microsoft.com/office/officeart/2005/8/layout/radial1"/>
    <dgm:cxn modelId="{87BAEDA0-C1BE-4684-BAB8-C72FA8601DB2}" type="presOf" srcId="{34B1896D-D1E4-4690-8DA0-7F8F9B6747B0}" destId="{B9E30F4C-5B88-4ABB-A1A6-F8A5478B39E3}" srcOrd="1" destOrd="0" presId="urn:microsoft.com/office/officeart/2005/8/layout/radial1"/>
    <dgm:cxn modelId="{D0B747B0-A6D1-4B63-B0FB-E892EB11DC84}" type="presOf" srcId="{A652D1B2-80A3-4700-B484-7A5EFBB94596}" destId="{45178955-ED34-4155-9C4B-4D58B005E1E1}" srcOrd="0" destOrd="0" presId="urn:microsoft.com/office/officeart/2005/8/layout/radial1"/>
    <dgm:cxn modelId="{48CD1BB5-1138-45DA-A4D2-B743368763B2}" srcId="{58752909-84C2-44D2-98CE-635B6F21D28A}" destId="{9A590F9E-F6DB-4DF3-9759-66277D97A688}" srcOrd="4" destOrd="0" parTransId="{1E84570F-0109-45D0-9BB5-C94CEBDA2D79}" sibTransId="{5304AFB0-9C15-4BA8-8D62-5E89027EFA89}"/>
    <dgm:cxn modelId="{4CDAD9B7-4CB7-4A04-BAE5-004D74E0718F}" type="presOf" srcId="{BF57CD73-2108-4A36-B6B9-A05D473615F2}" destId="{5F4C2613-B0D7-4B51-8976-D343DD4D22F8}" srcOrd="0" destOrd="0" presId="urn:microsoft.com/office/officeart/2005/8/layout/radial1"/>
    <dgm:cxn modelId="{D8E19DBE-C36F-4B54-A704-67473C6EDD59}" type="presOf" srcId="{8266C9FC-71F6-4C80-9B65-B10A4AAB1327}" destId="{137CA71D-4F55-48B5-93F4-58F62D602F93}" srcOrd="1" destOrd="0" presId="urn:microsoft.com/office/officeart/2005/8/layout/radial1"/>
    <dgm:cxn modelId="{69041AC6-4687-403A-81E4-EBC177F59B72}" type="presOf" srcId="{371F7B0D-F1CE-40DE-BFE7-BBCA86526018}" destId="{78E15028-F6A0-4B42-BCA1-78F964E8FEB3}" srcOrd="0" destOrd="0" presId="urn:microsoft.com/office/officeart/2005/8/layout/radial1"/>
    <dgm:cxn modelId="{0CF2B0CE-4EF0-44BE-81A8-62B08A92AF0C}" srcId="{58752909-84C2-44D2-98CE-635B6F21D28A}" destId="{C7F00FD9-87BA-4F7C-86B1-7F721CDB32F2}" srcOrd="3" destOrd="0" parTransId="{7AD4D68D-C073-4F38-BB12-D74C5C73A3EC}" sibTransId="{FC17D435-FA48-4645-9803-69BFA722BA1E}"/>
    <dgm:cxn modelId="{0D2DCFCE-8628-4074-A07C-534982FAAFA0}" srcId="{58752909-84C2-44D2-98CE-635B6F21D28A}" destId="{A719AD45-5538-477E-8B7E-F7199391FC34}" srcOrd="7" destOrd="0" parTransId="{8D28642D-69AE-49C0-9F27-60198263CE8E}" sibTransId="{A6B7D666-4825-4D71-B67A-38FDD33D9469}"/>
    <dgm:cxn modelId="{D47FD8D1-11CF-40FC-B8E4-D981A45E2342}" type="presOf" srcId="{C8163CE9-222F-4023-9C07-771A75421E98}" destId="{37AA2474-5399-4955-8A88-78212FF844E5}" srcOrd="1" destOrd="0" presId="urn:microsoft.com/office/officeart/2005/8/layout/radial1"/>
    <dgm:cxn modelId="{91083BD9-5C43-4007-AB0F-E88FC79D6EF1}" srcId="{F4D9501E-4A93-4907-8F8D-01610E138B18}" destId="{58752909-84C2-44D2-98CE-635B6F21D28A}" srcOrd="0" destOrd="0" parTransId="{6E893783-E63E-4E0B-8A81-A480CA58D653}" sibTransId="{78AB0A4C-0FD6-4792-B609-1A7843329CAF}"/>
    <dgm:cxn modelId="{00C557DC-D8E1-47E2-8A9A-D41AB3EFAC06}" type="presOf" srcId="{BD2FE8C3-A62F-4E44-B260-F804550C90E5}" destId="{514D5378-8410-47A3-98E3-8AD609A19C5A}" srcOrd="1" destOrd="0" presId="urn:microsoft.com/office/officeart/2005/8/layout/radial1"/>
    <dgm:cxn modelId="{E592D2DD-9896-4C5D-B6A7-5237EE354998}" type="presOf" srcId="{A719AD45-5538-477E-8B7E-F7199391FC34}" destId="{5C6DD58B-ED1A-45C4-84A8-47F03F355740}" srcOrd="0" destOrd="0" presId="urn:microsoft.com/office/officeart/2005/8/layout/radial1"/>
    <dgm:cxn modelId="{04563EF2-CAF5-420C-ACB0-2022503D397F}" srcId="{58752909-84C2-44D2-98CE-635B6F21D28A}" destId="{371F7B0D-F1CE-40DE-BFE7-BBCA86526018}" srcOrd="0" destOrd="0" parTransId="{34B1896D-D1E4-4690-8DA0-7F8F9B6747B0}" sibTransId="{44BC0566-5577-4298-9C06-5475776E00E8}"/>
    <dgm:cxn modelId="{630CDDFD-336F-44AE-9F9B-06A398475F73}" type="presOf" srcId="{6ACC4340-1AE5-46BF-96EB-A53FD7115435}" destId="{751C69D1-9AEB-4309-97F9-F9D8281A5339}" srcOrd="0" destOrd="0" presId="urn:microsoft.com/office/officeart/2005/8/layout/radial1"/>
    <dgm:cxn modelId="{41D3D136-1488-46DB-B5A6-E4E679391AD0}" type="presParOf" srcId="{C01B7302-C393-4A23-961C-D8743BA18BAB}" destId="{6BA46DFB-F844-4E3F-90C4-EB1C69882C77}" srcOrd="0" destOrd="0" presId="urn:microsoft.com/office/officeart/2005/8/layout/radial1"/>
    <dgm:cxn modelId="{5F9AE48C-39EA-4406-A172-FE2C6206658B}" type="presParOf" srcId="{C01B7302-C393-4A23-961C-D8743BA18BAB}" destId="{56C83251-E411-4A88-9FDD-9871CB76C75C}" srcOrd="1" destOrd="0" presId="urn:microsoft.com/office/officeart/2005/8/layout/radial1"/>
    <dgm:cxn modelId="{4CD6F7ED-D041-492F-A859-B4513E6EB108}" type="presParOf" srcId="{56C83251-E411-4A88-9FDD-9871CB76C75C}" destId="{B9E30F4C-5B88-4ABB-A1A6-F8A5478B39E3}" srcOrd="0" destOrd="0" presId="urn:microsoft.com/office/officeart/2005/8/layout/radial1"/>
    <dgm:cxn modelId="{BEF84A3E-28F6-4934-8FB9-96C4E08D2A99}" type="presParOf" srcId="{C01B7302-C393-4A23-961C-D8743BA18BAB}" destId="{78E15028-F6A0-4B42-BCA1-78F964E8FEB3}" srcOrd="2" destOrd="0" presId="urn:microsoft.com/office/officeart/2005/8/layout/radial1"/>
    <dgm:cxn modelId="{F80C9F67-D1A7-4C1D-99B8-20533DFB39C2}" type="presParOf" srcId="{C01B7302-C393-4A23-961C-D8743BA18BAB}" destId="{5C601421-373A-4D65-8299-4B416D0F99AB}" srcOrd="3" destOrd="0" presId="urn:microsoft.com/office/officeart/2005/8/layout/radial1"/>
    <dgm:cxn modelId="{496C63C9-6E9C-40AE-8D97-6B25DAED145E}" type="presParOf" srcId="{5C601421-373A-4D65-8299-4B416D0F99AB}" destId="{37AA2474-5399-4955-8A88-78212FF844E5}" srcOrd="0" destOrd="0" presId="urn:microsoft.com/office/officeart/2005/8/layout/radial1"/>
    <dgm:cxn modelId="{C78BF36F-DBBA-4684-92A0-07F68B3965CF}" type="presParOf" srcId="{C01B7302-C393-4A23-961C-D8743BA18BAB}" destId="{5F4C2613-B0D7-4B51-8976-D343DD4D22F8}" srcOrd="4" destOrd="0" presId="urn:microsoft.com/office/officeart/2005/8/layout/radial1"/>
    <dgm:cxn modelId="{2F23ED74-9641-4FC5-8593-9C4DA8842947}" type="presParOf" srcId="{C01B7302-C393-4A23-961C-D8743BA18BAB}" destId="{F08B12B6-CA21-456A-BC42-144C5AB95887}" srcOrd="5" destOrd="0" presId="urn:microsoft.com/office/officeart/2005/8/layout/radial1"/>
    <dgm:cxn modelId="{49FC3E38-0E1B-40E5-BBCD-DC968E018AA8}" type="presParOf" srcId="{F08B12B6-CA21-456A-BC42-144C5AB95887}" destId="{514D5378-8410-47A3-98E3-8AD609A19C5A}" srcOrd="0" destOrd="0" presId="urn:microsoft.com/office/officeart/2005/8/layout/radial1"/>
    <dgm:cxn modelId="{DD69B77D-A63E-4A9E-B678-DCFCFF0A76B1}" type="presParOf" srcId="{C01B7302-C393-4A23-961C-D8743BA18BAB}" destId="{45178955-ED34-4155-9C4B-4D58B005E1E1}" srcOrd="6" destOrd="0" presId="urn:microsoft.com/office/officeart/2005/8/layout/radial1"/>
    <dgm:cxn modelId="{162256F4-5895-4F2C-A456-B5EE3C4964B5}" type="presParOf" srcId="{C01B7302-C393-4A23-961C-D8743BA18BAB}" destId="{09FAFE50-1C7B-408B-A599-9B0B63526815}" srcOrd="7" destOrd="0" presId="urn:microsoft.com/office/officeart/2005/8/layout/radial1"/>
    <dgm:cxn modelId="{26288399-79A6-4DDE-94C5-A1DDAD0A7692}" type="presParOf" srcId="{09FAFE50-1C7B-408B-A599-9B0B63526815}" destId="{2BDAA4EC-1361-44BA-A654-CA2375C7B9E9}" srcOrd="0" destOrd="0" presId="urn:microsoft.com/office/officeart/2005/8/layout/radial1"/>
    <dgm:cxn modelId="{4382D6F7-10C0-43F3-97D0-81506A1B0DC6}" type="presParOf" srcId="{C01B7302-C393-4A23-961C-D8743BA18BAB}" destId="{996C77C4-E038-41A5-B3A8-0899283218FC}" srcOrd="8" destOrd="0" presId="urn:microsoft.com/office/officeart/2005/8/layout/radial1"/>
    <dgm:cxn modelId="{FC14D3E5-1206-413E-898D-120A7DFFA1CA}" type="presParOf" srcId="{C01B7302-C393-4A23-961C-D8743BA18BAB}" destId="{FBCF493C-7DA0-47ED-82DD-9397B4AD7E31}" srcOrd="9" destOrd="0" presId="urn:microsoft.com/office/officeart/2005/8/layout/radial1"/>
    <dgm:cxn modelId="{4C1FE163-1491-4B5F-ADDB-32501DA436F9}" type="presParOf" srcId="{FBCF493C-7DA0-47ED-82DD-9397B4AD7E31}" destId="{07330848-F1BF-4FA8-9F5D-AD7622D9D562}" srcOrd="0" destOrd="0" presId="urn:microsoft.com/office/officeart/2005/8/layout/radial1"/>
    <dgm:cxn modelId="{6582F4C4-4F87-494B-8BC8-93183609AD6A}" type="presParOf" srcId="{C01B7302-C393-4A23-961C-D8743BA18BAB}" destId="{6455C8E8-044F-467A-8BB4-61A3F64A2AFD}" srcOrd="10" destOrd="0" presId="urn:microsoft.com/office/officeart/2005/8/layout/radial1"/>
    <dgm:cxn modelId="{93542F7C-EB57-4FB4-A93C-4383955D7AE7}" type="presParOf" srcId="{C01B7302-C393-4A23-961C-D8743BA18BAB}" destId="{473EE418-50E4-4C49-A953-774069A3E27F}" srcOrd="11" destOrd="0" presId="urn:microsoft.com/office/officeart/2005/8/layout/radial1"/>
    <dgm:cxn modelId="{EE5047E1-E58C-41AA-A7BD-F7790ACB3F85}" type="presParOf" srcId="{473EE418-50E4-4C49-A953-774069A3E27F}" destId="{137CA71D-4F55-48B5-93F4-58F62D602F93}" srcOrd="0" destOrd="0" presId="urn:microsoft.com/office/officeart/2005/8/layout/radial1"/>
    <dgm:cxn modelId="{3B844369-12F3-4F50-9D5B-343A86297E10}" type="presParOf" srcId="{C01B7302-C393-4A23-961C-D8743BA18BAB}" destId="{3DDC5700-A4F9-41A2-AB6C-FC5E2EE2D370}" srcOrd="12" destOrd="0" presId="urn:microsoft.com/office/officeart/2005/8/layout/radial1"/>
    <dgm:cxn modelId="{E069B1DE-AD4F-4E46-A00A-8B40ECD185C9}" type="presParOf" srcId="{C01B7302-C393-4A23-961C-D8743BA18BAB}" destId="{264FE616-8AE4-43B4-A0C8-4AA4A152FA3F}" srcOrd="13" destOrd="0" presId="urn:microsoft.com/office/officeart/2005/8/layout/radial1"/>
    <dgm:cxn modelId="{96347F14-F577-484F-A232-0FCC849A0583}" type="presParOf" srcId="{264FE616-8AE4-43B4-A0C8-4AA4A152FA3F}" destId="{AF451BCC-70E7-403C-BBCE-8B4FB15D47EC}" srcOrd="0" destOrd="0" presId="urn:microsoft.com/office/officeart/2005/8/layout/radial1"/>
    <dgm:cxn modelId="{6C69BA9B-7AAF-4B67-B2FD-7D89AC1B1666}" type="presParOf" srcId="{C01B7302-C393-4A23-961C-D8743BA18BAB}" destId="{751C69D1-9AEB-4309-97F9-F9D8281A5339}" srcOrd="14" destOrd="0" presId="urn:microsoft.com/office/officeart/2005/8/layout/radial1"/>
    <dgm:cxn modelId="{76F75101-B777-4EB5-BDB2-AD7ECA2F32C9}" type="presParOf" srcId="{C01B7302-C393-4A23-961C-D8743BA18BAB}" destId="{C235858E-0FB5-4D3D-9463-608689F60897}" srcOrd="15" destOrd="0" presId="urn:microsoft.com/office/officeart/2005/8/layout/radial1"/>
    <dgm:cxn modelId="{BF1DA994-DC5E-4B5B-90CB-96AD43274759}" type="presParOf" srcId="{C235858E-0FB5-4D3D-9463-608689F60897}" destId="{F2F87457-AA1E-463B-85E2-CC232E150164}" srcOrd="0" destOrd="0" presId="urn:microsoft.com/office/officeart/2005/8/layout/radial1"/>
    <dgm:cxn modelId="{D434B789-2E09-456C-9D01-F3B0BCA2B8F9}" type="presParOf" srcId="{C01B7302-C393-4A23-961C-D8743BA18BAB}" destId="{5C6DD58B-ED1A-45C4-84A8-47F03F35574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D9501E-4A93-4907-8F8D-01610E138B18}" type="doc">
      <dgm:prSet loTypeId="urn:microsoft.com/office/officeart/2005/8/layout/radia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752909-84C2-44D2-98CE-635B6F21D28A}">
      <dgm:prSet phldrT="[Text]" custT="1"/>
      <dgm:spPr>
        <a:solidFill>
          <a:srgbClr val="0099FF"/>
        </a:solidFill>
        <a:ln>
          <a:noFill/>
        </a:ln>
      </dgm:spPr>
      <dgm:t>
        <a:bodyPr/>
        <a:lstStyle/>
        <a:p>
          <a:r>
            <a: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gm:t>
    </dgm:pt>
    <dgm:pt modelId="{6E893783-E63E-4E0B-8A81-A480CA58D653}" type="parTrans" cxnId="{91083BD9-5C43-4007-AB0F-E88FC79D6EF1}">
      <dgm:prSet/>
      <dgm:spPr/>
      <dgm:t>
        <a:bodyPr/>
        <a:lstStyle/>
        <a:p>
          <a:endParaRPr lang="en-US"/>
        </a:p>
      </dgm:t>
    </dgm:pt>
    <dgm:pt modelId="{78AB0A4C-0FD6-4792-B609-1A7843329CAF}" type="sibTrans" cxnId="{91083BD9-5C43-4007-AB0F-E88FC79D6EF1}">
      <dgm:prSet/>
      <dgm:spPr/>
      <dgm:t>
        <a:bodyPr/>
        <a:lstStyle/>
        <a:p>
          <a:endParaRPr lang="en-US"/>
        </a:p>
      </dgm:t>
    </dgm:pt>
    <dgm:pt modelId="{371F7B0D-F1CE-40DE-BFE7-BBCA86526018}">
      <dgm:prSet phldrT="[Text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Employers’ Survey</a:t>
          </a:r>
        </a:p>
      </dgm:t>
    </dgm:pt>
    <dgm:pt modelId="{34B1896D-D1E4-4690-8DA0-7F8F9B6747B0}" type="parTrans" cxnId="{04563EF2-CAF5-420C-ACB0-2022503D397F}">
      <dgm:prSet/>
      <dgm:spPr>
        <a:ln>
          <a:solidFill>
            <a:srgbClr val="FF3300"/>
          </a:solidFill>
        </a:ln>
      </dgm:spPr>
      <dgm:t>
        <a:bodyPr/>
        <a:lstStyle/>
        <a:p>
          <a:endParaRPr lang="en-US"/>
        </a:p>
      </dgm:t>
    </dgm:pt>
    <dgm:pt modelId="{44BC0566-5577-4298-9C06-5475776E00E8}" type="sibTrans" cxnId="{04563EF2-CAF5-420C-ACB0-2022503D397F}">
      <dgm:prSet/>
      <dgm:spPr/>
      <dgm:t>
        <a:bodyPr/>
        <a:lstStyle/>
        <a:p>
          <a:endParaRPr lang="en-US"/>
        </a:p>
      </dgm:t>
    </dgm:pt>
    <dgm:pt modelId="{BF57CD73-2108-4A36-B6B9-A05D473615F2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Students’ Career Planning Survey</a:t>
          </a:r>
        </a:p>
      </dgm:t>
    </dgm:pt>
    <dgm:pt modelId="{C8163CE9-222F-4023-9C07-771A75421E98}" type="parTrans" cxnId="{C0AF3193-D0CD-4D85-B5C7-5C4D6916D8F4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4DCA9BA1-1D18-4422-906D-4AF04B6EA74C}" type="sibTrans" cxnId="{C0AF3193-D0CD-4D85-B5C7-5C4D6916D8F4}">
      <dgm:prSet/>
      <dgm:spPr/>
      <dgm:t>
        <a:bodyPr/>
        <a:lstStyle/>
        <a:p>
          <a:endParaRPr lang="en-US"/>
        </a:p>
      </dgm:t>
    </dgm:pt>
    <dgm:pt modelId="{A652D1B2-80A3-4700-B484-7A5EFBB94596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Industrial-based Mentorship </a:t>
          </a:r>
          <a:r>
            <a:rPr lang="en-US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</a:t>
          </a:r>
          <a:endParaRPr lang="en-US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2FE8C3-A62F-4E44-B260-F804550C90E5}" type="parTrans" cxnId="{501CB20B-C66E-4868-9F9D-ED85E4A988C2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6134E303-E711-4A4B-87C8-B53DFA4A8020}" type="sibTrans" cxnId="{501CB20B-C66E-4868-9F9D-ED85E4A988C2}">
      <dgm:prSet/>
      <dgm:spPr/>
      <dgm:t>
        <a:bodyPr/>
        <a:lstStyle/>
        <a:p>
          <a:endParaRPr lang="en-US"/>
        </a:p>
      </dgm:t>
    </dgm:pt>
    <dgm:pt modelId="{C7F00FD9-87BA-4F7C-86B1-7F721CDB32F2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Online Platform</a:t>
          </a:r>
        </a:p>
      </dgm:t>
    </dgm:pt>
    <dgm:pt modelId="{7AD4D68D-C073-4F38-BB12-D74C5C73A3EC}" type="parTrans" cxnId="{0CF2B0CE-4EF0-44BE-81A8-62B08A92AF0C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FC17D435-FA48-4645-9803-69BFA722BA1E}" type="sibTrans" cxnId="{0CF2B0CE-4EF0-44BE-81A8-62B08A92AF0C}">
      <dgm:prSet/>
      <dgm:spPr/>
      <dgm:t>
        <a:bodyPr/>
        <a:lstStyle/>
        <a:p>
          <a:endParaRPr lang="en-US"/>
        </a:p>
      </dgm:t>
    </dgm:pt>
    <dgm:pt modelId="{9A590F9E-F6DB-4DF3-9759-66277D97A688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1600" b="1" dirty="0"/>
            <a:t>Internship Service</a:t>
          </a:r>
        </a:p>
      </dgm:t>
    </dgm:pt>
    <dgm:pt modelId="{1E84570F-0109-45D0-9BB5-C94CEBDA2D79}" type="parTrans" cxnId="{48CD1BB5-1138-45DA-A4D2-B743368763B2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5304AFB0-9C15-4BA8-8D62-5E89027EFA89}" type="sibTrans" cxnId="{48CD1BB5-1138-45DA-A4D2-B743368763B2}">
      <dgm:prSet/>
      <dgm:spPr/>
      <dgm:t>
        <a:bodyPr/>
        <a:lstStyle/>
        <a:p>
          <a:endParaRPr lang="en-US"/>
        </a:p>
      </dgm:t>
    </dgm:pt>
    <dgm:pt modelId="{6ACC4340-1AE5-46BF-96EB-A53FD7115435}">
      <dgm:prSet phldrT="[Text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Employability Training</a:t>
          </a:r>
        </a:p>
      </dgm:t>
    </dgm:pt>
    <dgm:pt modelId="{D2396F64-2E79-4BB0-89D4-48C26C754FB7}" type="parTrans" cxnId="{A92D0584-2CA6-4B21-B99C-7DD5BBAAE26D}">
      <dgm:prSet/>
      <dgm:spPr>
        <a:ln>
          <a:solidFill>
            <a:srgbClr val="FF3300"/>
          </a:solidFill>
        </a:ln>
      </dgm:spPr>
      <dgm:t>
        <a:bodyPr/>
        <a:lstStyle/>
        <a:p>
          <a:endParaRPr lang="en-US"/>
        </a:p>
      </dgm:t>
    </dgm:pt>
    <dgm:pt modelId="{F91EECF5-B676-4B76-A8B7-923C318390AB}" type="sibTrans" cxnId="{A92D0584-2CA6-4B21-B99C-7DD5BBAAE26D}">
      <dgm:prSet/>
      <dgm:spPr/>
      <dgm:t>
        <a:bodyPr/>
        <a:lstStyle/>
        <a:p>
          <a:endParaRPr lang="en-US"/>
        </a:p>
      </dgm:t>
    </dgm:pt>
    <dgm:pt modelId="{A719AD45-5538-477E-8B7E-F7199391FC34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NZ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Career Advising &amp; Counselling</a:t>
          </a:r>
          <a:endParaRPr lang="en-U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28642D-69AE-49C0-9F27-60198263CE8E}" type="parTrans" cxnId="{0D2DCFCE-8628-4074-A07C-534982FAAFA0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A6B7D666-4825-4D71-B67A-38FDD33D9469}" type="sibTrans" cxnId="{0D2DCFCE-8628-4074-A07C-534982FAAFA0}">
      <dgm:prSet/>
      <dgm:spPr/>
      <dgm:t>
        <a:bodyPr/>
        <a:lstStyle/>
        <a:p>
          <a:endParaRPr lang="en-US"/>
        </a:p>
      </dgm:t>
    </dgm:pt>
    <dgm:pt modelId="{3BAD0258-A866-473B-AE59-5A9F02449992}">
      <dgm:prSet phldrT="[Text]" custT="1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</a:t>
          </a:r>
          <a:r>
            <a:rPr lang="en-U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Comprehensive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Toolkit</a:t>
          </a:r>
        </a:p>
      </dgm:t>
    </dgm:pt>
    <dgm:pt modelId="{8266C9FC-71F6-4C80-9B65-B10A4AAB1327}" type="parTrans" cxnId="{78643902-AB30-4AF0-8A1A-FA8956E14793}">
      <dgm:prSet/>
      <dgm:spPr>
        <a:ln>
          <a:solidFill>
            <a:srgbClr val="7030A0"/>
          </a:solidFill>
        </a:ln>
      </dgm:spPr>
      <dgm:t>
        <a:bodyPr/>
        <a:lstStyle/>
        <a:p>
          <a:endParaRPr lang="en-US"/>
        </a:p>
      </dgm:t>
    </dgm:pt>
    <dgm:pt modelId="{7493C6F1-AE1A-4915-98C3-3D023416FA3F}" type="sibTrans" cxnId="{78643902-AB30-4AF0-8A1A-FA8956E14793}">
      <dgm:prSet/>
      <dgm:spPr/>
      <dgm:t>
        <a:bodyPr/>
        <a:lstStyle/>
        <a:p>
          <a:endParaRPr lang="en-US"/>
        </a:p>
      </dgm:t>
    </dgm:pt>
    <dgm:pt modelId="{C01B7302-C393-4A23-961C-D8743BA18BAB}" type="pres">
      <dgm:prSet presAssocID="{F4D9501E-4A93-4907-8F8D-01610E138B1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BA46DFB-F844-4E3F-90C4-EB1C69882C77}" type="pres">
      <dgm:prSet presAssocID="{58752909-84C2-44D2-98CE-635B6F21D28A}" presName="centerShape" presStyleLbl="node0" presStyleIdx="0" presStyleCnt="1" custScaleX="210269" custScaleY="172420" custLinFactNeighborX="-941" custLinFactNeighborY="-2258"/>
      <dgm:spPr/>
    </dgm:pt>
    <dgm:pt modelId="{56C83251-E411-4A88-9FDD-9871CB76C75C}" type="pres">
      <dgm:prSet presAssocID="{34B1896D-D1E4-4690-8DA0-7F8F9B6747B0}" presName="Name9" presStyleLbl="parChTrans1D2" presStyleIdx="0" presStyleCnt="8"/>
      <dgm:spPr/>
    </dgm:pt>
    <dgm:pt modelId="{B9E30F4C-5B88-4ABB-A1A6-F8A5478B39E3}" type="pres">
      <dgm:prSet presAssocID="{34B1896D-D1E4-4690-8DA0-7F8F9B6747B0}" presName="connTx" presStyleLbl="parChTrans1D2" presStyleIdx="0" presStyleCnt="8"/>
      <dgm:spPr/>
    </dgm:pt>
    <dgm:pt modelId="{78E15028-F6A0-4B42-BCA1-78F964E8FEB3}" type="pres">
      <dgm:prSet presAssocID="{371F7B0D-F1CE-40DE-BFE7-BBCA86526018}" presName="node" presStyleLbl="node1" presStyleIdx="0" presStyleCnt="8" custScaleX="155969" custScaleY="118949">
        <dgm:presLayoutVars>
          <dgm:bulletEnabled val="1"/>
        </dgm:presLayoutVars>
      </dgm:prSet>
      <dgm:spPr/>
    </dgm:pt>
    <dgm:pt modelId="{5C601421-373A-4D65-8299-4B416D0F99AB}" type="pres">
      <dgm:prSet presAssocID="{C8163CE9-222F-4023-9C07-771A75421E98}" presName="Name9" presStyleLbl="parChTrans1D2" presStyleIdx="1" presStyleCnt="8"/>
      <dgm:spPr/>
    </dgm:pt>
    <dgm:pt modelId="{37AA2474-5399-4955-8A88-78212FF844E5}" type="pres">
      <dgm:prSet presAssocID="{C8163CE9-222F-4023-9C07-771A75421E98}" presName="connTx" presStyleLbl="parChTrans1D2" presStyleIdx="1" presStyleCnt="8"/>
      <dgm:spPr/>
    </dgm:pt>
    <dgm:pt modelId="{5F4C2613-B0D7-4B51-8976-D343DD4D22F8}" type="pres">
      <dgm:prSet presAssocID="{BF57CD73-2108-4A36-B6B9-A05D473615F2}" presName="node" presStyleLbl="node1" presStyleIdx="1" presStyleCnt="8" custScaleX="114771" custScaleY="87991" custRadScaleRad="143519" custRadScaleInc="33347">
        <dgm:presLayoutVars>
          <dgm:bulletEnabled val="1"/>
        </dgm:presLayoutVars>
      </dgm:prSet>
      <dgm:spPr/>
    </dgm:pt>
    <dgm:pt modelId="{F08B12B6-CA21-456A-BC42-144C5AB95887}" type="pres">
      <dgm:prSet presAssocID="{BD2FE8C3-A62F-4E44-B260-F804550C90E5}" presName="Name9" presStyleLbl="parChTrans1D2" presStyleIdx="2" presStyleCnt="8"/>
      <dgm:spPr/>
    </dgm:pt>
    <dgm:pt modelId="{514D5378-8410-47A3-98E3-8AD609A19C5A}" type="pres">
      <dgm:prSet presAssocID="{BD2FE8C3-A62F-4E44-B260-F804550C90E5}" presName="connTx" presStyleLbl="parChTrans1D2" presStyleIdx="2" presStyleCnt="8"/>
      <dgm:spPr/>
    </dgm:pt>
    <dgm:pt modelId="{45178955-ED34-4155-9C4B-4D58B005E1E1}" type="pres">
      <dgm:prSet presAssocID="{A652D1B2-80A3-4700-B484-7A5EFBB94596}" presName="node" presStyleLbl="node1" presStyleIdx="2" presStyleCnt="8" custScaleX="188771" custScaleY="126409" custRadScaleRad="148360" custRadScaleInc="-20159">
        <dgm:presLayoutVars>
          <dgm:bulletEnabled val="1"/>
        </dgm:presLayoutVars>
      </dgm:prSet>
      <dgm:spPr/>
    </dgm:pt>
    <dgm:pt modelId="{09FAFE50-1C7B-408B-A599-9B0B63526815}" type="pres">
      <dgm:prSet presAssocID="{7AD4D68D-C073-4F38-BB12-D74C5C73A3EC}" presName="Name9" presStyleLbl="parChTrans1D2" presStyleIdx="3" presStyleCnt="8"/>
      <dgm:spPr/>
    </dgm:pt>
    <dgm:pt modelId="{2BDAA4EC-1361-44BA-A654-CA2375C7B9E9}" type="pres">
      <dgm:prSet presAssocID="{7AD4D68D-C073-4F38-BB12-D74C5C73A3EC}" presName="connTx" presStyleLbl="parChTrans1D2" presStyleIdx="3" presStyleCnt="8"/>
      <dgm:spPr/>
    </dgm:pt>
    <dgm:pt modelId="{996C77C4-E038-41A5-B3A8-0899283218FC}" type="pres">
      <dgm:prSet presAssocID="{C7F00FD9-87BA-4F7C-86B1-7F721CDB32F2}" presName="node" presStyleLbl="node1" presStyleIdx="3" presStyleCnt="8" custScaleX="198963" custScaleY="127136" custRadScaleRad="132363" custRadScaleInc="-41201">
        <dgm:presLayoutVars>
          <dgm:bulletEnabled val="1"/>
        </dgm:presLayoutVars>
      </dgm:prSet>
      <dgm:spPr/>
    </dgm:pt>
    <dgm:pt modelId="{FBCF493C-7DA0-47ED-82DD-9397B4AD7E31}" type="pres">
      <dgm:prSet presAssocID="{1E84570F-0109-45D0-9BB5-C94CEBDA2D79}" presName="Name9" presStyleLbl="parChTrans1D2" presStyleIdx="4" presStyleCnt="8"/>
      <dgm:spPr/>
    </dgm:pt>
    <dgm:pt modelId="{07330848-F1BF-4FA8-9F5D-AD7622D9D562}" type="pres">
      <dgm:prSet presAssocID="{1E84570F-0109-45D0-9BB5-C94CEBDA2D79}" presName="connTx" presStyleLbl="parChTrans1D2" presStyleIdx="4" presStyleCnt="8"/>
      <dgm:spPr/>
    </dgm:pt>
    <dgm:pt modelId="{6455C8E8-044F-467A-8BB4-61A3F64A2AFD}" type="pres">
      <dgm:prSet presAssocID="{9A590F9E-F6DB-4DF3-9759-66277D97A688}" presName="node" presStyleLbl="node1" presStyleIdx="4" presStyleCnt="8" custScaleX="114435" custScaleY="83449" custRadScaleRad="131151" custRadScaleInc="284636">
        <dgm:presLayoutVars>
          <dgm:bulletEnabled val="1"/>
        </dgm:presLayoutVars>
      </dgm:prSet>
      <dgm:spPr/>
    </dgm:pt>
    <dgm:pt modelId="{473EE418-50E4-4C49-A953-774069A3E27F}" type="pres">
      <dgm:prSet presAssocID="{8266C9FC-71F6-4C80-9B65-B10A4AAB1327}" presName="Name9" presStyleLbl="parChTrans1D2" presStyleIdx="5" presStyleCnt="8"/>
      <dgm:spPr/>
    </dgm:pt>
    <dgm:pt modelId="{137CA71D-4F55-48B5-93F4-58F62D602F93}" type="pres">
      <dgm:prSet presAssocID="{8266C9FC-71F6-4C80-9B65-B10A4AAB1327}" presName="connTx" presStyleLbl="parChTrans1D2" presStyleIdx="5" presStyleCnt="8"/>
      <dgm:spPr/>
    </dgm:pt>
    <dgm:pt modelId="{3DDC5700-A4F9-41A2-AB6C-FC5E2EE2D370}" type="pres">
      <dgm:prSet presAssocID="{3BAD0258-A866-473B-AE59-5A9F02449992}" presName="node" presStyleLbl="node1" presStyleIdx="5" presStyleCnt="8" custScaleX="191831" custScaleY="126671" custRadScaleRad="104934" custRadScaleInc="-139600">
        <dgm:presLayoutVars>
          <dgm:bulletEnabled val="1"/>
        </dgm:presLayoutVars>
      </dgm:prSet>
      <dgm:spPr/>
    </dgm:pt>
    <dgm:pt modelId="{264FE616-8AE4-43B4-A0C8-4AA4A152FA3F}" type="pres">
      <dgm:prSet presAssocID="{D2396F64-2E79-4BB0-89D4-48C26C754FB7}" presName="Name9" presStyleLbl="parChTrans1D2" presStyleIdx="6" presStyleCnt="8"/>
      <dgm:spPr/>
    </dgm:pt>
    <dgm:pt modelId="{AF451BCC-70E7-403C-BBCE-8B4FB15D47EC}" type="pres">
      <dgm:prSet presAssocID="{D2396F64-2E79-4BB0-89D4-48C26C754FB7}" presName="connTx" presStyleLbl="parChTrans1D2" presStyleIdx="6" presStyleCnt="8"/>
      <dgm:spPr/>
    </dgm:pt>
    <dgm:pt modelId="{751C69D1-9AEB-4309-97F9-F9D8281A5339}" type="pres">
      <dgm:prSet presAssocID="{6ACC4340-1AE5-46BF-96EB-A53FD7115435}" presName="node" presStyleLbl="node1" presStyleIdx="6" presStyleCnt="8" custScaleX="149980" custScaleY="115436" custRadScaleRad="142397" custRadScaleInc="15155">
        <dgm:presLayoutVars>
          <dgm:bulletEnabled val="1"/>
        </dgm:presLayoutVars>
      </dgm:prSet>
      <dgm:spPr/>
    </dgm:pt>
    <dgm:pt modelId="{C235858E-0FB5-4D3D-9463-608689F60897}" type="pres">
      <dgm:prSet presAssocID="{8D28642D-69AE-49C0-9F27-60198263CE8E}" presName="Name9" presStyleLbl="parChTrans1D2" presStyleIdx="7" presStyleCnt="8"/>
      <dgm:spPr/>
    </dgm:pt>
    <dgm:pt modelId="{F2F87457-AA1E-463B-85E2-CC232E150164}" type="pres">
      <dgm:prSet presAssocID="{8D28642D-69AE-49C0-9F27-60198263CE8E}" presName="connTx" presStyleLbl="parChTrans1D2" presStyleIdx="7" presStyleCnt="8"/>
      <dgm:spPr/>
    </dgm:pt>
    <dgm:pt modelId="{5C6DD58B-ED1A-45C4-84A8-47F03F355740}" type="pres">
      <dgm:prSet presAssocID="{A719AD45-5538-477E-8B7E-F7199391FC34}" presName="node" presStyleLbl="node1" presStyleIdx="7" presStyleCnt="8" custScaleX="115954" custScaleY="87600" custRadScaleRad="135456" custRadScaleInc="-35934">
        <dgm:presLayoutVars>
          <dgm:bulletEnabled val="1"/>
        </dgm:presLayoutVars>
      </dgm:prSet>
      <dgm:spPr/>
    </dgm:pt>
  </dgm:ptLst>
  <dgm:cxnLst>
    <dgm:cxn modelId="{78643902-AB30-4AF0-8A1A-FA8956E14793}" srcId="{58752909-84C2-44D2-98CE-635B6F21D28A}" destId="{3BAD0258-A866-473B-AE59-5A9F02449992}" srcOrd="5" destOrd="0" parTransId="{8266C9FC-71F6-4C80-9B65-B10A4AAB1327}" sibTransId="{7493C6F1-AE1A-4915-98C3-3D023416FA3F}"/>
    <dgm:cxn modelId="{501CB20B-C66E-4868-9F9D-ED85E4A988C2}" srcId="{58752909-84C2-44D2-98CE-635B6F21D28A}" destId="{A652D1B2-80A3-4700-B484-7A5EFBB94596}" srcOrd="2" destOrd="0" parTransId="{BD2FE8C3-A62F-4E44-B260-F804550C90E5}" sibTransId="{6134E303-E711-4A4B-87C8-B53DFA4A8020}"/>
    <dgm:cxn modelId="{9FB7980C-4AB0-4BC4-BD73-69030AB0F946}" type="presOf" srcId="{8D28642D-69AE-49C0-9F27-60198263CE8E}" destId="{F2F87457-AA1E-463B-85E2-CC232E150164}" srcOrd="1" destOrd="0" presId="urn:microsoft.com/office/officeart/2005/8/layout/radial1"/>
    <dgm:cxn modelId="{B36E4C14-BD10-400C-AC12-6CA541ABA379}" type="presOf" srcId="{D2396F64-2E79-4BB0-89D4-48C26C754FB7}" destId="{AF451BCC-70E7-403C-BBCE-8B4FB15D47EC}" srcOrd="1" destOrd="0" presId="urn:microsoft.com/office/officeart/2005/8/layout/radial1"/>
    <dgm:cxn modelId="{2E2AC141-E5EE-4ACF-A7D2-2B19A381079A}" type="presOf" srcId="{9A590F9E-F6DB-4DF3-9759-66277D97A688}" destId="{6455C8E8-044F-467A-8BB4-61A3F64A2AFD}" srcOrd="0" destOrd="0" presId="urn:microsoft.com/office/officeart/2005/8/layout/radial1"/>
    <dgm:cxn modelId="{3B8B8262-EAFE-4D80-9C23-6AA495A79C68}" type="presOf" srcId="{1E84570F-0109-45D0-9BB5-C94CEBDA2D79}" destId="{07330848-F1BF-4FA8-9F5D-AD7622D9D562}" srcOrd="1" destOrd="0" presId="urn:microsoft.com/office/officeart/2005/8/layout/radial1"/>
    <dgm:cxn modelId="{2599EF43-7568-42CB-A171-2588C9CC599E}" type="presOf" srcId="{C8163CE9-222F-4023-9C07-771A75421E98}" destId="{5C601421-373A-4D65-8299-4B416D0F99AB}" srcOrd="0" destOrd="0" presId="urn:microsoft.com/office/officeart/2005/8/layout/radial1"/>
    <dgm:cxn modelId="{8D9FD164-C539-4BAA-8744-DAF155C9DADF}" type="presOf" srcId="{1E84570F-0109-45D0-9BB5-C94CEBDA2D79}" destId="{FBCF493C-7DA0-47ED-82DD-9397B4AD7E31}" srcOrd="0" destOrd="0" presId="urn:microsoft.com/office/officeart/2005/8/layout/radial1"/>
    <dgm:cxn modelId="{122E4D69-C0CF-4650-B5ED-423B699305E0}" type="presOf" srcId="{8D28642D-69AE-49C0-9F27-60198263CE8E}" destId="{C235858E-0FB5-4D3D-9463-608689F60897}" srcOrd="0" destOrd="0" presId="urn:microsoft.com/office/officeart/2005/8/layout/radial1"/>
    <dgm:cxn modelId="{5BABA949-33A2-4037-B6BA-306EE39A80B2}" type="presOf" srcId="{8266C9FC-71F6-4C80-9B65-B10A4AAB1327}" destId="{473EE418-50E4-4C49-A953-774069A3E27F}" srcOrd="0" destOrd="0" presId="urn:microsoft.com/office/officeart/2005/8/layout/radial1"/>
    <dgm:cxn modelId="{356F2353-9F94-4650-B9CD-792D23D823A9}" type="presOf" srcId="{F4D9501E-4A93-4907-8F8D-01610E138B18}" destId="{C01B7302-C393-4A23-961C-D8743BA18BAB}" srcOrd="0" destOrd="0" presId="urn:microsoft.com/office/officeart/2005/8/layout/radial1"/>
    <dgm:cxn modelId="{1B777D57-63F3-45D0-8E1E-4DC43379D2BB}" type="presOf" srcId="{34B1896D-D1E4-4690-8DA0-7F8F9B6747B0}" destId="{56C83251-E411-4A88-9FDD-9871CB76C75C}" srcOrd="0" destOrd="0" presId="urn:microsoft.com/office/officeart/2005/8/layout/radial1"/>
    <dgm:cxn modelId="{4CECBA7F-0FC0-41AA-AF26-EECD7EB64E6A}" type="presOf" srcId="{BD2FE8C3-A62F-4E44-B260-F804550C90E5}" destId="{F08B12B6-CA21-456A-BC42-144C5AB95887}" srcOrd="0" destOrd="0" presId="urn:microsoft.com/office/officeart/2005/8/layout/radial1"/>
    <dgm:cxn modelId="{A92D0584-2CA6-4B21-B99C-7DD5BBAAE26D}" srcId="{58752909-84C2-44D2-98CE-635B6F21D28A}" destId="{6ACC4340-1AE5-46BF-96EB-A53FD7115435}" srcOrd="6" destOrd="0" parTransId="{D2396F64-2E79-4BB0-89D4-48C26C754FB7}" sibTransId="{F91EECF5-B676-4B76-A8B7-923C318390AB}"/>
    <dgm:cxn modelId="{E131CE84-391C-47DF-917A-B62BAB1753C0}" type="presOf" srcId="{C7F00FD9-87BA-4F7C-86B1-7F721CDB32F2}" destId="{996C77C4-E038-41A5-B3A8-0899283218FC}" srcOrd="0" destOrd="0" presId="urn:microsoft.com/office/officeart/2005/8/layout/radial1"/>
    <dgm:cxn modelId="{33F1A285-F29B-4708-A241-73805BD54938}" type="presOf" srcId="{D2396F64-2E79-4BB0-89D4-48C26C754FB7}" destId="{264FE616-8AE4-43B4-A0C8-4AA4A152FA3F}" srcOrd="0" destOrd="0" presId="urn:microsoft.com/office/officeart/2005/8/layout/radial1"/>
    <dgm:cxn modelId="{1D113989-C27C-461A-9A11-A6154AAF98F9}" type="presOf" srcId="{3BAD0258-A866-473B-AE59-5A9F02449992}" destId="{3DDC5700-A4F9-41A2-AB6C-FC5E2EE2D370}" srcOrd="0" destOrd="0" presId="urn:microsoft.com/office/officeart/2005/8/layout/radial1"/>
    <dgm:cxn modelId="{48F49C8C-B4EE-4F50-8CE1-075C1AC6124D}" type="presOf" srcId="{58752909-84C2-44D2-98CE-635B6F21D28A}" destId="{6BA46DFB-F844-4E3F-90C4-EB1C69882C77}" srcOrd="0" destOrd="0" presId="urn:microsoft.com/office/officeart/2005/8/layout/radial1"/>
    <dgm:cxn modelId="{C0AF3193-D0CD-4D85-B5C7-5C4D6916D8F4}" srcId="{58752909-84C2-44D2-98CE-635B6F21D28A}" destId="{BF57CD73-2108-4A36-B6B9-A05D473615F2}" srcOrd="1" destOrd="0" parTransId="{C8163CE9-222F-4023-9C07-771A75421E98}" sibTransId="{4DCA9BA1-1D18-4422-906D-4AF04B6EA74C}"/>
    <dgm:cxn modelId="{AA9A3D9D-8239-4C11-B640-3C4FBC2CCD8C}" type="presOf" srcId="{7AD4D68D-C073-4F38-BB12-D74C5C73A3EC}" destId="{09FAFE50-1C7B-408B-A599-9B0B63526815}" srcOrd="0" destOrd="0" presId="urn:microsoft.com/office/officeart/2005/8/layout/radial1"/>
    <dgm:cxn modelId="{89C35A9F-5A59-4B7B-867E-E862AE251103}" type="presOf" srcId="{7AD4D68D-C073-4F38-BB12-D74C5C73A3EC}" destId="{2BDAA4EC-1361-44BA-A654-CA2375C7B9E9}" srcOrd="1" destOrd="0" presId="urn:microsoft.com/office/officeart/2005/8/layout/radial1"/>
    <dgm:cxn modelId="{87BAEDA0-C1BE-4684-BAB8-C72FA8601DB2}" type="presOf" srcId="{34B1896D-D1E4-4690-8DA0-7F8F9B6747B0}" destId="{B9E30F4C-5B88-4ABB-A1A6-F8A5478B39E3}" srcOrd="1" destOrd="0" presId="urn:microsoft.com/office/officeart/2005/8/layout/radial1"/>
    <dgm:cxn modelId="{D0B747B0-A6D1-4B63-B0FB-E892EB11DC84}" type="presOf" srcId="{A652D1B2-80A3-4700-B484-7A5EFBB94596}" destId="{45178955-ED34-4155-9C4B-4D58B005E1E1}" srcOrd="0" destOrd="0" presId="urn:microsoft.com/office/officeart/2005/8/layout/radial1"/>
    <dgm:cxn modelId="{48CD1BB5-1138-45DA-A4D2-B743368763B2}" srcId="{58752909-84C2-44D2-98CE-635B6F21D28A}" destId="{9A590F9E-F6DB-4DF3-9759-66277D97A688}" srcOrd="4" destOrd="0" parTransId="{1E84570F-0109-45D0-9BB5-C94CEBDA2D79}" sibTransId="{5304AFB0-9C15-4BA8-8D62-5E89027EFA89}"/>
    <dgm:cxn modelId="{4CDAD9B7-4CB7-4A04-BAE5-004D74E0718F}" type="presOf" srcId="{BF57CD73-2108-4A36-B6B9-A05D473615F2}" destId="{5F4C2613-B0D7-4B51-8976-D343DD4D22F8}" srcOrd="0" destOrd="0" presId="urn:microsoft.com/office/officeart/2005/8/layout/radial1"/>
    <dgm:cxn modelId="{D8E19DBE-C36F-4B54-A704-67473C6EDD59}" type="presOf" srcId="{8266C9FC-71F6-4C80-9B65-B10A4AAB1327}" destId="{137CA71D-4F55-48B5-93F4-58F62D602F93}" srcOrd="1" destOrd="0" presId="urn:microsoft.com/office/officeart/2005/8/layout/radial1"/>
    <dgm:cxn modelId="{69041AC6-4687-403A-81E4-EBC177F59B72}" type="presOf" srcId="{371F7B0D-F1CE-40DE-BFE7-BBCA86526018}" destId="{78E15028-F6A0-4B42-BCA1-78F964E8FEB3}" srcOrd="0" destOrd="0" presId="urn:microsoft.com/office/officeart/2005/8/layout/radial1"/>
    <dgm:cxn modelId="{0CF2B0CE-4EF0-44BE-81A8-62B08A92AF0C}" srcId="{58752909-84C2-44D2-98CE-635B6F21D28A}" destId="{C7F00FD9-87BA-4F7C-86B1-7F721CDB32F2}" srcOrd="3" destOrd="0" parTransId="{7AD4D68D-C073-4F38-BB12-D74C5C73A3EC}" sibTransId="{FC17D435-FA48-4645-9803-69BFA722BA1E}"/>
    <dgm:cxn modelId="{0D2DCFCE-8628-4074-A07C-534982FAAFA0}" srcId="{58752909-84C2-44D2-98CE-635B6F21D28A}" destId="{A719AD45-5538-477E-8B7E-F7199391FC34}" srcOrd="7" destOrd="0" parTransId="{8D28642D-69AE-49C0-9F27-60198263CE8E}" sibTransId="{A6B7D666-4825-4D71-B67A-38FDD33D9469}"/>
    <dgm:cxn modelId="{D47FD8D1-11CF-40FC-B8E4-D981A45E2342}" type="presOf" srcId="{C8163CE9-222F-4023-9C07-771A75421E98}" destId="{37AA2474-5399-4955-8A88-78212FF844E5}" srcOrd="1" destOrd="0" presId="urn:microsoft.com/office/officeart/2005/8/layout/radial1"/>
    <dgm:cxn modelId="{91083BD9-5C43-4007-AB0F-E88FC79D6EF1}" srcId="{F4D9501E-4A93-4907-8F8D-01610E138B18}" destId="{58752909-84C2-44D2-98CE-635B6F21D28A}" srcOrd="0" destOrd="0" parTransId="{6E893783-E63E-4E0B-8A81-A480CA58D653}" sibTransId="{78AB0A4C-0FD6-4792-B609-1A7843329CAF}"/>
    <dgm:cxn modelId="{00C557DC-D8E1-47E2-8A9A-D41AB3EFAC06}" type="presOf" srcId="{BD2FE8C3-A62F-4E44-B260-F804550C90E5}" destId="{514D5378-8410-47A3-98E3-8AD609A19C5A}" srcOrd="1" destOrd="0" presId="urn:microsoft.com/office/officeart/2005/8/layout/radial1"/>
    <dgm:cxn modelId="{E592D2DD-9896-4C5D-B6A7-5237EE354998}" type="presOf" srcId="{A719AD45-5538-477E-8B7E-F7199391FC34}" destId="{5C6DD58B-ED1A-45C4-84A8-47F03F355740}" srcOrd="0" destOrd="0" presId="urn:microsoft.com/office/officeart/2005/8/layout/radial1"/>
    <dgm:cxn modelId="{04563EF2-CAF5-420C-ACB0-2022503D397F}" srcId="{58752909-84C2-44D2-98CE-635B6F21D28A}" destId="{371F7B0D-F1CE-40DE-BFE7-BBCA86526018}" srcOrd="0" destOrd="0" parTransId="{34B1896D-D1E4-4690-8DA0-7F8F9B6747B0}" sibTransId="{44BC0566-5577-4298-9C06-5475776E00E8}"/>
    <dgm:cxn modelId="{630CDDFD-336F-44AE-9F9B-06A398475F73}" type="presOf" srcId="{6ACC4340-1AE5-46BF-96EB-A53FD7115435}" destId="{751C69D1-9AEB-4309-97F9-F9D8281A5339}" srcOrd="0" destOrd="0" presId="urn:microsoft.com/office/officeart/2005/8/layout/radial1"/>
    <dgm:cxn modelId="{41D3D136-1488-46DB-B5A6-E4E679391AD0}" type="presParOf" srcId="{C01B7302-C393-4A23-961C-D8743BA18BAB}" destId="{6BA46DFB-F844-4E3F-90C4-EB1C69882C77}" srcOrd="0" destOrd="0" presId="urn:microsoft.com/office/officeart/2005/8/layout/radial1"/>
    <dgm:cxn modelId="{5F9AE48C-39EA-4406-A172-FE2C6206658B}" type="presParOf" srcId="{C01B7302-C393-4A23-961C-D8743BA18BAB}" destId="{56C83251-E411-4A88-9FDD-9871CB76C75C}" srcOrd="1" destOrd="0" presId="urn:microsoft.com/office/officeart/2005/8/layout/radial1"/>
    <dgm:cxn modelId="{4CD6F7ED-D041-492F-A859-B4513E6EB108}" type="presParOf" srcId="{56C83251-E411-4A88-9FDD-9871CB76C75C}" destId="{B9E30F4C-5B88-4ABB-A1A6-F8A5478B39E3}" srcOrd="0" destOrd="0" presId="urn:microsoft.com/office/officeart/2005/8/layout/radial1"/>
    <dgm:cxn modelId="{BEF84A3E-28F6-4934-8FB9-96C4E08D2A99}" type="presParOf" srcId="{C01B7302-C393-4A23-961C-D8743BA18BAB}" destId="{78E15028-F6A0-4B42-BCA1-78F964E8FEB3}" srcOrd="2" destOrd="0" presId="urn:microsoft.com/office/officeart/2005/8/layout/radial1"/>
    <dgm:cxn modelId="{F80C9F67-D1A7-4C1D-99B8-20533DFB39C2}" type="presParOf" srcId="{C01B7302-C393-4A23-961C-D8743BA18BAB}" destId="{5C601421-373A-4D65-8299-4B416D0F99AB}" srcOrd="3" destOrd="0" presId="urn:microsoft.com/office/officeart/2005/8/layout/radial1"/>
    <dgm:cxn modelId="{496C63C9-6E9C-40AE-8D97-6B25DAED145E}" type="presParOf" srcId="{5C601421-373A-4D65-8299-4B416D0F99AB}" destId="{37AA2474-5399-4955-8A88-78212FF844E5}" srcOrd="0" destOrd="0" presId="urn:microsoft.com/office/officeart/2005/8/layout/radial1"/>
    <dgm:cxn modelId="{C78BF36F-DBBA-4684-92A0-07F68B3965CF}" type="presParOf" srcId="{C01B7302-C393-4A23-961C-D8743BA18BAB}" destId="{5F4C2613-B0D7-4B51-8976-D343DD4D22F8}" srcOrd="4" destOrd="0" presId="urn:microsoft.com/office/officeart/2005/8/layout/radial1"/>
    <dgm:cxn modelId="{2F23ED74-9641-4FC5-8593-9C4DA8842947}" type="presParOf" srcId="{C01B7302-C393-4A23-961C-D8743BA18BAB}" destId="{F08B12B6-CA21-456A-BC42-144C5AB95887}" srcOrd="5" destOrd="0" presId="urn:microsoft.com/office/officeart/2005/8/layout/radial1"/>
    <dgm:cxn modelId="{49FC3E38-0E1B-40E5-BBCD-DC968E018AA8}" type="presParOf" srcId="{F08B12B6-CA21-456A-BC42-144C5AB95887}" destId="{514D5378-8410-47A3-98E3-8AD609A19C5A}" srcOrd="0" destOrd="0" presId="urn:microsoft.com/office/officeart/2005/8/layout/radial1"/>
    <dgm:cxn modelId="{DD69B77D-A63E-4A9E-B678-DCFCFF0A76B1}" type="presParOf" srcId="{C01B7302-C393-4A23-961C-D8743BA18BAB}" destId="{45178955-ED34-4155-9C4B-4D58B005E1E1}" srcOrd="6" destOrd="0" presId="urn:microsoft.com/office/officeart/2005/8/layout/radial1"/>
    <dgm:cxn modelId="{162256F4-5895-4F2C-A456-B5EE3C4964B5}" type="presParOf" srcId="{C01B7302-C393-4A23-961C-D8743BA18BAB}" destId="{09FAFE50-1C7B-408B-A599-9B0B63526815}" srcOrd="7" destOrd="0" presId="urn:microsoft.com/office/officeart/2005/8/layout/radial1"/>
    <dgm:cxn modelId="{26288399-79A6-4DDE-94C5-A1DDAD0A7692}" type="presParOf" srcId="{09FAFE50-1C7B-408B-A599-9B0B63526815}" destId="{2BDAA4EC-1361-44BA-A654-CA2375C7B9E9}" srcOrd="0" destOrd="0" presId="urn:microsoft.com/office/officeart/2005/8/layout/radial1"/>
    <dgm:cxn modelId="{4382D6F7-10C0-43F3-97D0-81506A1B0DC6}" type="presParOf" srcId="{C01B7302-C393-4A23-961C-D8743BA18BAB}" destId="{996C77C4-E038-41A5-B3A8-0899283218FC}" srcOrd="8" destOrd="0" presId="urn:microsoft.com/office/officeart/2005/8/layout/radial1"/>
    <dgm:cxn modelId="{FC14D3E5-1206-413E-898D-120A7DFFA1CA}" type="presParOf" srcId="{C01B7302-C393-4A23-961C-D8743BA18BAB}" destId="{FBCF493C-7DA0-47ED-82DD-9397B4AD7E31}" srcOrd="9" destOrd="0" presId="urn:microsoft.com/office/officeart/2005/8/layout/radial1"/>
    <dgm:cxn modelId="{4C1FE163-1491-4B5F-ADDB-32501DA436F9}" type="presParOf" srcId="{FBCF493C-7DA0-47ED-82DD-9397B4AD7E31}" destId="{07330848-F1BF-4FA8-9F5D-AD7622D9D562}" srcOrd="0" destOrd="0" presId="urn:microsoft.com/office/officeart/2005/8/layout/radial1"/>
    <dgm:cxn modelId="{6582F4C4-4F87-494B-8BC8-93183609AD6A}" type="presParOf" srcId="{C01B7302-C393-4A23-961C-D8743BA18BAB}" destId="{6455C8E8-044F-467A-8BB4-61A3F64A2AFD}" srcOrd="10" destOrd="0" presId="urn:microsoft.com/office/officeart/2005/8/layout/radial1"/>
    <dgm:cxn modelId="{93542F7C-EB57-4FB4-A93C-4383955D7AE7}" type="presParOf" srcId="{C01B7302-C393-4A23-961C-D8743BA18BAB}" destId="{473EE418-50E4-4C49-A953-774069A3E27F}" srcOrd="11" destOrd="0" presId="urn:microsoft.com/office/officeart/2005/8/layout/radial1"/>
    <dgm:cxn modelId="{EE5047E1-E58C-41AA-A7BD-F7790ACB3F85}" type="presParOf" srcId="{473EE418-50E4-4C49-A953-774069A3E27F}" destId="{137CA71D-4F55-48B5-93F4-58F62D602F93}" srcOrd="0" destOrd="0" presId="urn:microsoft.com/office/officeart/2005/8/layout/radial1"/>
    <dgm:cxn modelId="{3B844369-12F3-4F50-9D5B-343A86297E10}" type="presParOf" srcId="{C01B7302-C393-4A23-961C-D8743BA18BAB}" destId="{3DDC5700-A4F9-41A2-AB6C-FC5E2EE2D370}" srcOrd="12" destOrd="0" presId="urn:microsoft.com/office/officeart/2005/8/layout/radial1"/>
    <dgm:cxn modelId="{E069B1DE-AD4F-4E46-A00A-8B40ECD185C9}" type="presParOf" srcId="{C01B7302-C393-4A23-961C-D8743BA18BAB}" destId="{264FE616-8AE4-43B4-A0C8-4AA4A152FA3F}" srcOrd="13" destOrd="0" presId="urn:microsoft.com/office/officeart/2005/8/layout/radial1"/>
    <dgm:cxn modelId="{96347F14-F577-484F-A232-0FCC849A0583}" type="presParOf" srcId="{264FE616-8AE4-43B4-A0C8-4AA4A152FA3F}" destId="{AF451BCC-70E7-403C-BBCE-8B4FB15D47EC}" srcOrd="0" destOrd="0" presId="urn:microsoft.com/office/officeart/2005/8/layout/radial1"/>
    <dgm:cxn modelId="{6C69BA9B-7AAF-4B67-B2FD-7D89AC1B1666}" type="presParOf" srcId="{C01B7302-C393-4A23-961C-D8743BA18BAB}" destId="{751C69D1-9AEB-4309-97F9-F9D8281A5339}" srcOrd="14" destOrd="0" presId="urn:microsoft.com/office/officeart/2005/8/layout/radial1"/>
    <dgm:cxn modelId="{76F75101-B777-4EB5-BDB2-AD7ECA2F32C9}" type="presParOf" srcId="{C01B7302-C393-4A23-961C-D8743BA18BAB}" destId="{C235858E-0FB5-4D3D-9463-608689F60897}" srcOrd="15" destOrd="0" presId="urn:microsoft.com/office/officeart/2005/8/layout/radial1"/>
    <dgm:cxn modelId="{BF1DA994-DC5E-4B5B-90CB-96AD43274759}" type="presParOf" srcId="{C235858E-0FB5-4D3D-9463-608689F60897}" destId="{F2F87457-AA1E-463B-85E2-CC232E150164}" srcOrd="0" destOrd="0" presId="urn:microsoft.com/office/officeart/2005/8/layout/radial1"/>
    <dgm:cxn modelId="{D434B789-2E09-456C-9D01-F3B0BCA2B8F9}" type="presParOf" srcId="{C01B7302-C393-4A23-961C-D8743BA18BAB}" destId="{5C6DD58B-ED1A-45C4-84A8-47F03F355740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B37F0C-696F-478F-8E45-C58B4AA05C2C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0276B306-29CA-432B-85E1-66832821282D}">
      <dgm:prSet phldrT="[Text]" custT="1"/>
      <dgm:spPr/>
      <dgm:t>
        <a:bodyPr/>
        <a:lstStyle/>
        <a:p>
          <a:endParaRPr lang="en-US" sz="2000" b="1" dirty="0"/>
        </a:p>
      </dgm:t>
    </dgm:pt>
    <dgm:pt modelId="{3ECE4296-6B08-40A2-8AB1-EBFF4AEF22C3}" type="sibTrans" cxnId="{3E1912D7-794F-4A6D-867E-F34DEA9B3AD8}">
      <dgm:prSet/>
      <dgm:spPr/>
      <dgm:t>
        <a:bodyPr/>
        <a:lstStyle/>
        <a:p>
          <a:endParaRPr lang="en-US"/>
        </a:p>
      </dgm:t>
    </dgm:pt>
    <dgm:pt modelId="{D6071D33-C80A-43DA-8C12-91F317B0228D}" type="parTrans" cxnId="{3E1912D7-794F-4A6D-867E-F34DEA9B3AD8}">
      <dgm:prSet/>
      <dgm:spPr/>
      <dgm:t>
        <a:bodyPr/>
        <a:lstStyle/>
        <a:p>
          <a:endParaRPr lang="en-US"/>
        </a:p>
      </dgm:t>
    </dgm:pt>
    <dgm:pt modelId="{AD3EA091-A154-4531-9556-40B4A34482C0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000" b="1" dirty="0"/>
            <a:t>TWCGSA</a:t>
          </a:r>
        </a:p>
        <a:p>
          <a:r>
            <a:rPr lang="en-US" sz="2000" b="1" dirty="0"/>
            <a:t>PMP</a:t>
          </a:r>
        </a:p>
      </dgm:t>
    </dgm:pt>
    <dgm:pt modelId="{8CF453D1-5852-4E3A-946B-88F36005AE8B}" type="sibTrans" cxnId="{3D104F68-88FC-4648-ACB6-B752B7E02543}">
      <dgm:prSet/>
      <dgm:spPr/>
      <dgm:t>
        <a:bodyPr/>
        <a:lstStyle/>
        <a:p>
          <a:endParaRPr lang="en-US"/>
        </a:p>
      </dgm:t>
    </dgm:pt>
    <dgm:pt modelId="{9260D66B-C8F2-440C-8B4E-429ED3E57F1C}" type="parTrans" cxnId="{3D104F68-88FC-4648-ACB6-B752B7E02543}">
      <dgm:prSet/>
      <dgm:spPr/>
      <dgm:t>
        <a:bodyPr/>
        <a:lstStyle/>
        <a:p>
          <a:endParaRPr lang="en-US"/>
        </a:p>
      </dgm:t>
    </dgm:pt>
    <dgm:pt modelId="{70C737BF-2341-42BA-BFC7-CD1DA0E200F0}">
      <dgm:prSet phldrT="[Text]" custT="1"/>
      <dgm:spPr>
        <a:solidFill>
          <a:srgbClr val="FFC000"/>
        </a:solidFill>
      </dgm:spPr>
      <dgm:t>
        <a:bodyPr/>
        <a:lstStyle/>
        <a:p>
          <a:r>
            <a:rPr lang="en-HK" sz="2000" b="1" dirty="0"/>
            <a:t>GLAP</a:t>
          </a:r>
          <a:endParaRPr lang="en-US" sz="2000" b="1" dirty="0"/>
        </a:p>
      </dgm:t>
    </dgm:pt>
    <dgm:pt modelId="{93531F34-003E-41A5-ACBB-8700896C1649}" type="sibTrans" cxnId="{4E6E4BF1-2F0D-447F-B90A-4C4436D35681}">
      <dgm:prSet/>
      <dgm:spPr/>
      <dgm:t>
        <a:bodyPr/>
        <a:lstStyle/>
        <a:p>
          <a:endParaRPr lang="en-US"/>
        </a:p>
      </dgm:t>
    </dgm:pt>
    <dgm:pt modelId="{2F0DE777-AECF-44A7-AECA-80027F246BBE}" type="parTrans" cxnId="{4E6E4BF1-2F0D-447F-B90A-4C4436D35681}">
      <dgm:prSet/>
      <dgm:spPr/>
      <dgm:t>
        <a:bodyPr/>
        <a:lstStyle/>
        <a:p>
          <a:endParaRPr lang="en-US"/>
        </a:p>
      </dgm:t>
    </dgm:pt>
    <dgm:pt modelId="{9DBF7504-5C36-48C3-A0DA-3569B861C1AF}" type="pres">
      <dgm:prSet presAssocID="{E1B37F0C-696F-478F-8E45-C58B4AA05C2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C0C920E-EE23-4D67-A82F-8207F1493D55}" type="pres">
      <dgm:prSet presAssocID="{0276B306-29CA-432B-85E1-66832821282D}" presName="gear1" presStyleLbl="node1" presStyleIdx="0" presStyleCnt="3" custScaleX="107677" custScaleY="107836" custLinFactNeighborX="5880" custLinFactNeighborY="1256">
        <dgm:presLayoutVars>
          <dgm:chMax val="1"/>
          <dgm:bulletEnabled val="1"/>
        </dgm:presLayoutVars>
      </dgm:prSet>
      <dgm:spPr/>
    </dgm:pt>
    <dgm:pt modelId="{4D2631FD-4A07-4A2F-8997-FE36839617DF}" type="pres">
      <dgm:prSet presAssocID="{0276B306-29CA-432B-85E1-66832821282D}" presName="gear1srcNode" presStyleLbl="node1" presStyleIdx="0" presStyleCnt="3"/>
      <dgm:spPr/>
    </dgm:pt>
    <dgm:pt modelId="{B7F02E27-A174-443B-B0FB-88A9B53BE820}" type="pres">
      <dgm:prSet presAssocID="{0276B306-29CA-432B-85E1-66832821282D}" presName="gear1dstNode" presStyleLbl="node1" presStyleIdx="0" presStyleCnt="3"/>
      <dgm:spPr/>
    </dgm:pt>
    <dgm:pt modelId="{1F3AF3AB-93F4-45BE-8C3D-57C05B09711A}" type="pres">
      <dgm:prSet presAssocID="{AD3EA091-A154-4531-9556-40B4A34482C0}" presName="gear2" presStyleLbl="node1" presStyleIdx="1" presStyleCnt="3" custScaleX="119663" custScaleY="117673" custLinFactNeighborX="-784" custLinFactNeighborY="-1568">
        <dgm:presLayoutVars>
          <dgm:chMax val="1"/>
          <dgm:bulletEnabled val="1"/>
        </dgm:presLayoutVars>
      </dgm:prSet>
      <dgm:spPr/>
    </dgm:pt>
    <dgm:pt modelId="{370DE4B2-6F7F-4BA0-AACB-B071957E2E0A}" type="pres">
      <dgm:prSet presAssocID="{AD3EA091-A154-4531-9556-40B4A34482C0}" presName="gear2srcNode" presStyleLbl="node1" presStyleIdx="1" presStyleCnt="3"/>
      <dgm:spPr/>
    </dgm:pt>
    <dgm:pt modelId="{4E969028-2062-4CEC-8CF3-AC6416530D7E}" type="pres">
      <dgm:prSet presAssocID="{AD3EA091-A154-4531-9556-40B4A34482C0}" presName="gear2dstNode" presStyleLbl="node1" presStyleIdx="1" presStyleCnt="3"/>
      <dgm:spPr/>
    </dgm:pt>
    <dgm:pt modelId="{A6DE083A-47D2-4A6A-8CCC-E238864819B1}" type="pres">
      <dgm:prSet presAssocID="{70C737BF-2341-42BA-BFC7-CD1DA0E200F0}" presName="gear3" presStyleLbl="node1" presStyleIdx="2" presStyleCnt="3" custLinFactNeighborX="1633" custLinFactNeighborY="-3593"/>
      <dgm:spPr/>
    </dgm:pt>
    <dgm:pt modelId="{C5544407-21F5-4F68-8B87-AD835B3C2DBA}" type="pres">
      <dgm:prSet presAssocID="{70C737BF-2341-42BA-BFC7-CD1DA0E200F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1F26593-FFB0-4EBF-BC60-F52A28E96D3C}" type="pres">
      <dgm:prSet presAssocID="{70C737BF-2341-42BA-BFC7-CD1DA0E200F0}" presName="gear3srcNode" presStyleLbl="node1" presStyleIdx="2" presStyleCnt="3"/>
      <dgm:spPr/>
    </dgm:pt>
    <dgm:pt modelId="{C45B9CA3-BEB1-4E39-AD48-49114F63D0A3}" type="pres">
      <dgm:prSet presAssocID="{70C737BF-2341-42BA-BFC7-CD1DA0E200F0}" presName="gear3dstNode" presStyleLbl="node1" presStyleIdx="2" presStyleCnt="3"/>
      <dgm:spPr/>
    </dgm:pt>
    <dgm:pt modelId="{E4D5B852-63E4-4D27-886F-EF35A94503D4}" type="pres">
      <dgm:prSet presAssocID="{3ECE4296-6B08-40A2-8AB1-EBFF4AEF22C3}" presName="connector1" presStyleLbl="sibTrans2D1" presStyleIdx="0" presStyleCnt="3"/>
      <dgm:spPr/>
    </dgm:pt>
    <dgm:pt modelId="{660753F0-5AD4-4A41-A6AA-29A543E303C7}" type="pres">
      <dgm:prSet presAssocID="{8CF453D1-5852-4E3A-946B-88F36005AE8B}" presName="connector2" presStyleLbl="sibTrans2D1" presStyleIdx="1" presStyleCnt="3"/>
      <dgm:spPr/>
    </dgm:pt>
    <dgm:pt modelId="{52E89A55-72C4-4540-AAFD-5A2B0FD03A57}" type="pres">
      <dgm:prSet presAssocID="{93531F34-003E-41A5-ACBB-8700896C1649}" presName="connector3" presStyleLbl="sibTrans2D1" presStyleIdx="2" presStyleCnt="3"/>
      <dgm:spPr/>
    </dgm:pt>
  </dgm:ptLst>
  <dgm:cxnLst>
    <dgm:cxn modelId="{278F2F17-6D58-40DD-9F49-B6E5FBD81B3B}" type="presOf" srcId="{AD3EA091-A154-4531-9556-40B4A34482C0}" destId="{1F3AF3AB-93F4-45BE-8C3D-57C05B09711A}" srcOrd="0" destOrd="0" presId="urn:microsoft.com/office/officeart/2005/8/layout/gear1"/>
    <dgm:cxn modelId="{F248FE1A-5486-4161-A621-F4C5532264F9}" type="presOf" srcId="{AD3EA091-A154-4531-9556-40B4A34482C0}" destId="{4E969028-2062-4CEC-8CF3-AC6416530D7E}" srcOrd="2" destOrd="0" presId="urn:microsoft.com/office/officeart/2005/8/layout/gear1"/>
    <dgm:cxn modelId="{D1AFBD2A-B4F6-4187-80F8-2152C63C0DDA}" type="presOf" srcId="{0276B306-29CA-432B-85E1-66832821282D}" destId="{4D2631FD-4A07-4A2F-8997-FE36839617DF}" srcOrd="1" destOrd="0" presId="urn:microsoft.com/office/officeart/2005/8/layout/gear1"/>
    <dgm:cxn modelId="{3D104F68-88FC-4648-ACB6-B752B7E02543}" srcId="{E1B37F0C-696F-478F-8E45-C58B4AA05C2C}" destId="{AD3EA091-A154-4531-9556-40B4A34482C0}" srcOrd="1" destOrd="0" parTransId="{9260D66B-C8F2-440C-8B4E-429ED3E57F1C}" sibTransId="{8CF453D1-5852-4E3A-946B-88F36005AE8B}"/>
    <dgm:cxn modelId="{74B76D4A-9756-48DE-8650-C9280C1285CD}" type="presOf" srcId="{8CF453D1-5852-4E3A-946B-88F36005AE8B}" destId="{660753F0-5AD4-4A41-A6AA-29A543E303C7}" srcOrd="0" destOrd="0" presId="urn:microsoft.com/office/officeart/2005/8/layout/gear1"/>
    <dgm:cxn modelId="{8A2BF66A-8920-462E-9C19-1BEAE32353CD}" type="presOf" srcId="{3ECE4296-6B08-40A2-8AB1-EBFF4AEF22C3}" destId="{E4D5B852-63E4-4D27-886F-EF35A94503D4}" srcOrd="0" destOrd="0" presId="urn:microsoft.com/office/officeart/2005/8/layout/gear1"/>
    <dgm:cxn modelId="{5ED84180-BEC2-432F-A13B-9F7008FB8251}" type="presOf" srcId="{70C737BF-2341-42BA-BFC7-CD1DA0E200F0}" destId="{C1F26593-FFB0-4EBF-BC60-F52A28E96D3C}" srcOrd="2" destOrd="0" presId="urn:microsoft.com/office/officeart/2005/8/layout/gear1"/>
    <dgm:cxn modelId="{BB9FDD94-6737-43BE-9E17-B5BB519F3869}" type="presOf" srcId="{70C737BF-2341-42BA-BFC7-CD1DA0E200F0}" destId="{C5544407-21F5-4F68-8B87-AD835B3C2DBA}" srcOrd="1" destOrd="0" presId="urn:microsoft.com/office/officeart/2005/8/layout/gear1"/>
    <dgm:cxn modelId="{686AD099-93B0-4267-9939-6B8D4C076B49}" type="presOf" srcId="{70C737BF-2341-42BA-BFC7-CD1DA0E200F0}" destId="{A6DE083A-47D2-4A6A-8CCC-E238864819B1}" srcOrd="0" destOrd="0" presId="urn:microsoft.com/office/officeart/2005/8/layout/gear1"/>
    <dgm:cxn modelId="{211DF29F-1959-488F-9FE4-8992B699B330}" type="presOf" srcId="{93531F34-003E-41A5-ACBB-8700896C1649}" destId="{52E89A55-72C4-4540-AAFD-5A2B0FD03A57}" srcOrd="0" destOrd="0" presId="urn:microsoft.com/office/officeart/2005/8/layout/gear1"/>
    <dgm:cxn modelId="{D92161AA-2F64-4475-AFAD-B19F0A8767A3}" type="presOf" srcId="{70C737BF-2341-42BA-BFC7-CD1DA0E200F0}" destId="{C45B9CA3-BEB1-4E39-AD48-49114F63D0A3}" srcOrd="3" destOrd="0" presId="urn:microsoft.com/office/officeart/2005/8/layout/gear1"/>
    <dgm:cxn modelId="{F37241B8-442B-487F-B8D1-DAE7E7D72BBD}" type="presOf" srcId="{E1B37F0C-696F-478F-8E45-C58B4AA05C2C}" destId="{9DBF7504-5C36-48C3-A0DA-3569B861C1AF}" srcOrd="0" destOrd="0" presId="urn:microsoft.com/office/officeart/2005/8/layout/gear1"/>
    <dgm:cxn modelId="{B5BA04C5-006E-4EB4-80C6-A75F4C7920ED}" type="presOf" srcId="{0276B306-29CA-432B-85E1-66832821282D}" destId="{7C0C920E-EE23-4D67-A82F-8207F1493D55}" srcOrd="0" destOrd="0" presId="urn:microsoft.com/office/officeart/2005/8/layout/gear1"/>
    <dgm:cxn modelId="{978E2DD1-858A-4A58-AC09-607ED07090EB}" type="presOf" srcId="{0276B306-29CA-432B-85E1-66832821282D}" destId="{B7F02E27-A174-443B-B0FB-88A9B53BE820}" srcOrd="2" destOrd="0" presId="urn:microsoft.com/office/officeart/2005/8/layout/gear1"/>
    <dgm:cxn modelId="{3E1912D7-794F-4A6D-867E-F34DEA9B3AD8}" srcId="{E1B37F0C-696F-478F-8E45-C58B4AA05C2C}" destId="{0276B306-29CA-432B-85E1-66832821282D}" srcOrd="0" destOrd="0" parTransId="{D6071D33-C80A-43DA-8C12-91F317B0228D}" sibTransId="{3ECE4296-6B08-40A2-8AB1-EBFF4AEF22C3}"/>
    <dgm:cxn modelId="{4E6E4BF1-2F0D-447F-B90A-4C4436D35681}" srcId="{E1B37F0C-696F-478F-8E45-C58B4AA05C2C}" destId="{70C737BF-2341-42BA-BFC7-CD1DA0E200F0}" srcOrd="2" destOrd="0" parTransId="{2F0DE777-AECF-44A7-AECA-80027F246BBE}" sibTransId="{93531F34-003E-41A5-ACBB-8700896C1649}"/>
    <dgm:cxn modelId="{612DC8F4-F6DF-4CA7-9BEE-715B4D8964ED}" type="presOf" srcId="{AD3EA091-A154-4531-9556-40B4A34482C0}" destId="{370DE4B2-6F7F-4BA0-AACB-B071957E2E0A}" srcOrd="1" destOrd="0" presId="urn:microsoft.com/office/officeart/2005/8/layout/gear1"/>
    <dgm:cxn modelId="{E21722DD-E1DA-4DCD-AF5E-B391697B909C}" type="presParOf" srcId="{9DBF7504-5C36-48C3-A0DA-3569B861C1AF}" destId="{7C0C920E-EE23-4D67-A82F-8207F1493D55}" srcOrd="0" destOrd="0" presId="urn:microsoft.com/office/officeart/2005/8/layout/gear1"/>
    <dgm:cxn modelId="{923CC22A-C317-4FEF-ACFE-69AD7C0E0581}" type="presParOf" srcId="{9DBF7504-5C36-48C3-A0DA-3569B861C1AF}" destId="{4D2631FD-4A07-4A2F-8997-FE36839617DF}" srcOrd="1" destOrd="0" presId="urn:microsoft.com/office/officeart/2005/8/layout/gear1"/>
    <dgm:cxn modelId="{547B64A9-A81E-4F30-8FC4-C07927102699}" type="presParOf" srcId="{9DBF7504-5C36-48C3-A0DA-3569B861C1AF}" destId="{B7F02E27-A174-443B-B0FB-88A9B53BE820}" srcOrd="2" destOrd="0" presId="urn:microsoft.com/office/officeart/2005/8/layout/gear1"/>
    <dgm:cxn modelId="{11F0039F-BD42-4DDC-BDDA-982BB469B6D4}" type="presParOf" srcId="{9DBF7504-5C36-48C3-A0DA-3569B861C1AF}" destId="{1F3AF3AB-93F4-45BE-8C3D-57C05B09711A}" srcOrd="3" destOrd="0" presId="urn:microsoft.com/office/officeart/2005/8/layout/gear1"/>
    <dgm:cxn modelId="{37ED73E1-99A6-4934-B8C8-44F122371673}" type="presParOf" srcId="{9DBF7504-5C36-48C3-A0DA-3569B861C1AF}" destId="{370DE4B2-6F7F-4BA0-AACB-B071957E2E0A}" srcOrd="4" destOrd="0" presId="urn:microsoft.com/office/officeart/2005/8/layout/gear1"/>
    <dgm:cxn modelId="{B2CE21AE-7374-4E83-9C3D-D3F2816D2228}" type="presParOf" srcId="{9DBF7504-5C36-48C3-A0DA-3569B861C1AF}" destId="{4E969028-2062-4CEC-8CF3-AC6416530D7E}" srcOrd="5" destOrd="0" presId="urn:microsoft.com/office/officeart/2005/8/layout/gear1"/>
    <dgm:cxn modelId="{63ECD7BA-8169-4F35-864E-6E17E6C981C3}" type="presParOf" srcId="{9DBF7504-5C36-48C3-A0DA-3569B861C1AF}" destId="{A6DE083A-47D2-4A6A-8CCC-E238864819B1}" srcOrd="6" destOrd="0" presId="urn:microsoft.com/office/officeart/2005/8/layout/gear1"/>
    <dgm:cxn modelId="{6D2D4ED7-81E2-4D24-9BF4-39687BEC538C}" type="presParOf" srcId="{9DBF7504-5C36-48C3-A0DA-3569B861C1AF}" destId="{C5544407-21F5-4F68-8B87-AD835B3C2DBA}" srcOrd="7" destOrd="0" presId="urn:microsoft.com/office/officeart/2005/8/layout/gear1"/>
    <dgm:cxn modelId="{392C54FC-E13E-46D6-82EB-AF88EBD832BA}" type="presParOf" srcId="{9DBF7504-5C36-48C3-A0DA-3569B861C1AF}" destId="{C1F26593-FFB0-4EBF-BC60-F52A28E96D3C}" srcOrd="8" destOrd="0" presId="urn:microsoft.com/office/officeart/2005/8/layout/gear1"/>
    <dgm:cxn modelId="{59A56954-FFE3-438A-839C-081417CD8F2C}" type="presParOf" srcId="{9DBF7504-5C36-48C3-A0DA-3569B861C1AF}" destId="{C45B9CA3-BEB1-4E39-AD48-49114F63D0A3}" srcOrd="9" destOrd="0" presId="urn:microsoft.com/office/officeart/2005/8/layout/gear1"/>
    <dgm:cxn modelId="{7FD4DF54-8476-4A6E-8D33-7C0901BA6810}" type="presParOf" srcId="{9DBF7504-5C36-48C3-A0DA-3569B861C1AF}" destId="{E4D5B852-63E4-4D27-886F-EF35A94503D4}" srcOrd="10" destOrd="0" presId="urn:microsoft.com/office/officeart/2005/8/layout/gear1"/>
    <dgm:cxn modelId="{96257D53-CF1A-4B0D-90B4-5CE889C0389A}" type="presParOf" srcId="{9DBF7504-5C36-48C3-A0DA-3569B861C1AF}" destId="{660753F0-5AD4-4A41-A6AA-29A543E303C7}" srcOrd="11" destOrd="0" presId="urn:microsoft.com/office/officeart/2005/8/layout/gear1"/>
    <dgm:cxn modelId="{DDE1AD80-AEBA-47AA-8AE5-72A783DC8AB1}" type="presParOf" srcId="{9DBF7504-5C36-48C3-A0DA-3569B861C1AF}" destId="{52E89A55-72C4-4540-AAFD-5A2B0FD03A5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CD1AEA-1AE7-4E8B-8743-487CCBE82223}" type="doc">
      <dgm:prSet loTypeId="urn:microsoft.com/office/officeart/2005/8/layout/venn2" loCatId="relationship" qsTypeId="urn:microsoft.com/office/officeart/2005/8/quickstyle/simple1#7" qsCatId="simple" csTypeId="urn:microsoft.com/office/officeart/2005/8/colors/accent1_2#5" csCatId="accent1" phldr="1"/>
      <dgm:spPr/>
      <dgm:t>
        <a:bodyPr/>
        <a:lstStyle/>
        <a:p>
          <a:endParaRPr lang="en-US"/>
        </a:p>
      </dgm:t>
    </dgm:pt>
    <dgm:pt modelId="{9A7883FD-8162-497D-A87E-55A35C01299F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 rtl="0"/>
          <a:r>
            <a:rPr lang="en-US" sz="1200" b="0" dirty="0"/>
            <a:t>Students and Graduates Network</a:t>
          </a:r>
        </a:p>
      </dgm:t>
    </dgm:pt>
    <dgm:pt modelId="{952E193E-7850-4A95-BA11-F260E94DDDB8}" type="parTrans" cxnId="{D1D0CF14-F5A3-477F-9B34-2F8418993D72}">
      <dgm:prSet/>
      <dgm:spPr/>
      <dgm:t>
        <a:bodyPr/>
        <a:lstStyle/>
        <a:p>
          <a:endParaRPr lang="en-US"/>
        </a:p>
      </dgm:t>
    </dgm:pt>
    <dgm:pt modelId="{A0C03353-3D09-4926-B418-879BF53B4BDC}" type="sibTrans" cxnId="{D1D0CF14-F5A3-477F-9B34-2F8418993D72}">
      <dgm:prSet/>
      <dgm:spPr/>
      <dgm:t>
        <a:bodyPr/>
        <a:lstStyle/>
        <a:p>
          <a:endParaRPr lang="en-US"/>
        </a:p>
      </dgm:t>
    </dgm:pt>
    <dgm:pt modelId="{F51F50D0-0292-46E0-8F17-3F6433CB680F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en-US" sz="1200" b="0" dirty="0"/>
            <a:t>Non-credit Bearing Graduation Requirements/LPC</a:t>
          </a:r>
        </a:p>
      </dgm:t>
    </dgm:pt>
    <dgm:pt modelId="{809EBF6A-9A44-4FC8-9765-2D6D18EE79FE}" type="parTrans" cxnId="{EF84996D-590C-44FA-B397-07810B8854C4}">
      <dgm:prSet/>
      <dgm:spPr/>
      <dgm:t>
        <a:bodyPr/>
        <a:lstStyle/>
        <a:p>
          <a:endParaRPr lang="en-US"/>
        </a:p>
      </dgm:t>
    </dgm:pt>
    <dgm:pt modelId="{4F0046FE-6B76-4479-B530-952D3CB02CA3}" type="sibTrans" cxnId="{EF84996D-590C-44FA-B397-07810B8854C4}">
      <dgm:prSet/>
      <dgm:spPr/>
      <dgm:t>
        <a:bodyPr/>
        <a:lstStyle/>
        <a:p>
          <a:endParaRPr lang="en-US"/>
        </a:p>
      </dgm:t>
    </dgm:pt>
    <dgm:pt modelId="{216DDFD2-6F34-4781-9766-F256BBFA3DD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200" b="0" dirty="0"/>
            <a:t> Student Wellness/PMP/ Inclusion </a:t>
          </a:r>
          <a:r>
            <a:rPr lang="en-US" sz="1200" b="0" dirty="0" err="1"/>
            <a:t>Programme</a:t>
          </a:r>
          <a:r>
            <a:rPr lang="en-US" sz="1200" b="0" dirty="0"/>
            <a:t>/ Student Bodies Advising</a:t>
          </a:r>
        </a:p>
      </dgm:t>
    </dgm:pt>
    <dgm:pt modelId="{712304C4-1BB4-4A30-B7AF-0EB2A8950B30}" type="parTrans" cxnId="{98858CD5-8A82-4D45-9ECF-CB84CF44AFA9}">
      <dgm:prSet/>
      <dgm:spPr/>
      <dgm:t>
        <a:bodyPr/>
        <a:lstStyle/>
        <a:p>
          <a:endParaRPr lang="en-US"/>
        </a:p>
      </dgm:t>
    </dgm:pt>
    <dgm:pt modelId="{67A5A954-F21C-4E61-849E-E360FFDAD2BA}" type="sibTrans" cxnId="{98858CD5-8A82-4D45-9ECF-CB84CF44AFA9}">
      <dgm:prSet/>
      <dgm:spPr/>
      <dgm:t>
        <a:bodyPr/>
        <a:lstStyle/>
        <a:p>
          <a:endParaRPr lang="en-US"/>
        </a:p>
      </dgm:t>
    </dgm:pt>
    <dgm:pt modelId="{DC449E02-20E6-4C25-9238-53FA1940B15A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sz="1200" dirty="0">
              <a:solidFill>
                <a:srgbClr val="0000FF"/>
              </a:solidFill>
            </a:rPr>
            <a:t>TWC Global Student Ambassador</a:t>
          </a:r>
          <a:br>
            <a:rPr lang="zh-Hant" altLang="en-US" sz="1400" dirty="0">
              <a:solidFill>
                <a:srgbClr val="0000FF"/>
              </a:solidFill>
            </a:rPr>
          </a:br>
          <a:endParaRPr lang="en-US" sz="1400" dirty="0">
            <a:solidFill>
              <a:srgbClr val="0000FF"/>
            </a:solidFill>
          </a:endParaRPr>
        </a:p>
      </dgm:t>
    </dgm:pt>
    <dgm:pt modelId="{6EF6F3C7-447E-4385-B17C-AD2B01C36E32}" type="parTrans" cxnId="{F249FD41-19EF-4963-BC6A-C63A68BC338F}">
      <dgm:prSet/>
      <dgm:spPr/>
      <dgm:t>
        <a:bodyPr/>
        <a:lstStyle/>
        <a:p>
          <a:endParaRPr lang="en-US"/>
        </a:p>
      </dgm:t>
    </dgm:pt>
    <dgm:pt modelId="{DD50F713-B398-475C-A47B-D4E3AB717678}" type="sibTrans" cxnId="{F249FD41-19EF-4963-BC6A-C63A68BC338F}">
      <dgm:prSet/>
      <dgm:spPr/>
      <dgm:t>
        <a:bodyPr/>
        <a:lstStyle/>
        <a:p>
          <a:endParaRPr lang="en-US"/>
        </a:p>
      </dgm:t>
    </dgm:pt>
    <dgm:pt modelId="{23520CEB-E30D-45DF-9DB3-8D396CF433F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sz="1200" dirty="0">
              <a:solidFill>
                <a:srgbClr val="0000FF"/>
              </a:solidFill>
            </a:rPr>
            <a:t>Global Leader Advancement </a:t>
          </a:r>
          <a:r>
            <a:rPr lang="en-US" sz="1200" dirty="0" err="1">
              <a:solidFill>
                <a:srgbClr val="0000FF"/>
              </a:solidFill>
            </a:rPr>
            <a:t>Programme</a:t>
          </a:r>
          <a:br>
            <a:rPr lang="zh-Hant" altLang="en-US" sz="1200" dirty="0">
              <a:solidFill>
                <a:srgbClr val="0000FF"/>
              </a:solidFill>
            </a:rPr>
          </a:br>
          <a:endParaRPr lang="en-US" sz="1200" dirty="0">
            <a:solidFill>
              <a:srgbClr val="0000FF"/>
            </a:solidFill>
          </a:endParaRPr>
        </a:p>
      </dgm:t>
    </dgm:pt>
    <dgm:pt modelId="{CB3B157A-B04E-4E05-A64A-D2A618F1E5F8}" type="parTrans" cxnId="{53BE64E2-3D44-41D0-A4CE-510B785B1B37}">
      <dgm:prSet/>
      <dgm:spPr/>
      <dgm:t>
        <a:bodyPr/>
        <a:lstStyle/>
        <a:p>
          <a:endParaRPr lang="en-US"/>
        </a:p>
      </dgm:t>
    </dgm:pt>
    <dgm:pt modelId="{0E0A2BE4-FFEC-4A90-82CA-CBB86ECF56E6}" type="sibTrans" cxnId="{53BE64E2-3D44-41D0-A4CE-510B785B1B37}">
      <dgm:prSet/>
      <dgm:spPr/>
      <dgm:t>
        <a:bodyPr/>
        <a:lstStyle/>
        <a:p>
          <a:endParaRPr lang="en-US"/>
        </a:p>
      </dgm:t>
    </dgm:pt>
    <dgm:pt modelId="{038AD224-A97F-4BE0-86D1-89C42B987B2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sz="1400" b="1" dirty="0">
              <a:solidFill>
                <a:srgbClr val="FF0000"/>
              </a:solidFill>
            </a:rPr>
            <a:t>Student-centric</a:t>
          </a:r>
          <a:r>
            <a:rPr lang="en-US" sz="1200" dirty="0">
              <a:solidFill>
                <a:srgbClr val="0000FF"/>
              </a:solidFill>
            </a:rPr>
            <a:t> </a:t>
          </a:r>
        </a:p>
      </dgm:t>
    </dgm:pt>
    <dgm:pt modelId="{7C3D0696-B4C1-434B-8273-FF83F0D29CC0}" type="parTrans" cxnId="{2DDE5C3A-38E5-4E63-B801-965AB41BCCCA}">
      <dgm:prSet/>
      <dgm:spPr/>
      <dgm:t>
        <a:bodyPr/>
        <a:lstStyle/>
        <a:p>
          <a:endParaRPr lang="en-US"/>
        </a:p>
      </dgm:t>
    </dgm:pt>
    <dgm:pt modelId="{0D48E1AD-1429-40D0-AB5E-7C97E9F34323}" type="sibTrans" cxnId="{2DDE5C3A-38E5-4E63-B801-965AB41BCCCA}">
      <dgm:prSet/>
      <dgm:spPr/>
      <dgm:t>
        <a:bodyPr/>
        <a:lstStyle/>
        <a:p>
          <a:endParaRPr lang="en-US"/>
        </a:p>
      </dgm:t>
    </dgm:pt>
    <dgm:pt modelId="{EC70515B-9F61-4F5E-9ACD-2E9675D37C6D}" type="pres">
      <dgm:prSet presAssocID="{F1CD1AEA-1AE7-4E8B-8743-487CCBE82223}" presName="Name0" presStyleCnt="0">
        <dgm:presLayoutVars>
          <dgm:chMax val="7"/>
          <dgm:resizeHandles val="exact"/>
        </dgm:presLayoutVars>
      </dgm:prSet>
      <dgm:spPr/>
    </dgm:pt>
    <dgm:pt modelId="{8F3C7564-9BC5-472E-A779-09ED76FB0B4D}" type="pres">
      <dgm:prSet presAssocID="{F1CD1AEA-1AE7-4E8B-8743-487CCBE82223}" presName="comp1" presStyleCnt="0"/>
      <dgm:spPr/>
    </dgm:pt>
    <dgm:pt modelId="{1687830E-485D-4073-ADE3-9AEEE4BE98C3}" type="pres">
      <dgm:prSet presAssocID="{F1CD1AEA-1AE7-4E8B-8743-487CCBE82223}" presName="circle1" presStyleLbl="node1" presStyleIdx="0" presStyleCnt="6"/>
      <dgm:spPr/>
    </dgm:pt>
    <dgm:pt modelId="{B78925F2-0988-4225-AE51-094C46AD93ED}" type="pres">
      <dgm:prSet presAssocID="{F1CD1AEA-1AE7-4E8B-8743-487CCBE82223}" presName="c1text" presStyleLbl="node1" presStyleIdx="0" presStyleCnt="6">
        <dgm:presLayoutVars>
          <dgm:bulletEnabled val="1"/>
        </dgm:presLayoutVars>
      </dgm:prSet>
      <dgm:spPr/>
    </dgm:pt>
    <dgm:pt modelId="{024978A1-0358-4972-B9ED-31240CD3353A}" type="pres">
      <dgm:prSet presAssocID="{F1CD1AEA-1AE7-4E8B-8743-487CCBE82223}" presName="comp2" presStyleCnt="0"/>
      <dgm:spPr/>
    </dgm:pt>
    <dgm:pt modelId="{AD9382DF-7DF3-4849-86F8-7DE070099E60}" type="pres">
      <dgm:prSet presAssocID="{F1CD1AEA-1AE7-4E8B-8743-487CCBE82223}" presName="circle2" presStyleLbl="node1" presStyleIdx="1" presStyleCnt="6"/>
      <dgm:spPr/>
    </dgm:pt>
    <dgm:pt modelId="{16FC763F-2E08-41BC-AEF8-909C983C412E}" type="pres">
      <dgm:prSet presAssocID="{F1CD1AEA-1AE7-4E8B-8743-487CCBE82223}" presName="c2text" presStyleLbl="node1" presStyleIdx="1" presStyleCnt="6">
        <dgm:presLayoutVars>
          <dgm:bulletEnabled val="1"/>
        </dgm:presLayoutVars>
      </dgm:prSet>
      <dgm:spPr/>
    </dgm:pt>
    <dgm:pt modelId="{5CCD1376-6374-4193-813F-CBA5FE3F4711}" type="pres">
      <dgm:prSet presAssocID="{F1CD1AEA-1AE7-4E8B-8743-487CCBE82223}" presName="comp3" presStyleCnt="0"/>
      <dgm:spPr/>
    </dgm:pt>
    <dgm:pt modelId="{77B0178E-0E73-4C3E-9448-42BEE6D5897D}" type="pres">
      <dgm:prSet presAssocID="{F1CD1AEA-1AE7-4E8B-8743-487CCBE82223}" presName="circle3" presStyleLbl="node1" presStyleIdx="2" presStyleCnt="6" custScaleX="100186" custLinFactNeighborY="283"/>
      <dgm:spPr/>
    </dgm:pt>
    <dgm:pt modelId="{8B2F1C15-863F-49BA-A764-8060DA013D53}" type="pres">
      <dgm:prSet presAssocID="{F1CD1AEA-1AE7-4E8B-8743-487CCBE82223}" presName="c3text" presStyleLbl="node1" presStyleIdx="2" presStyleCnt="6">
        <dgm:presLayoutVars>
          <dgm:bulletEnabled val="1"/>
        </dgm:presLayoutVars>
      </dgm:prSet>
      <dgm:spPr/>
    </dgm:pt>
    <dgm:pt modelId="{5250FF5E-7232-4656-A360-1CCAE6D28EB0}" type="pres">
      <dgm:prSet presAssocID="{F1CD1AEA-1AE7-4E8B-8743-487CCBE82223}" presName="comp4" presStyleCnt="0"/>
      <dgm:spPr/>
    </dgm:pt>
    <dgm:pt modelId="{FBFCFFCA-F3A5-43EF-B3D1-B404CB42E235}" type="pres">
      <dgm:prSet presAssocID="{F1CD1AEA-1AE7-4E8B-8743-487CCBE82223}" presName="circle4" presStyleLbl="node1" presStyleIdx="3" presStyleCnt="6"/>
      <dgm:spPr/>
    </dgm:pt>
    <dgm:pt modelId="{F57575B9-6169-4B7B-8EA8-E7CE2279F5AC}" type="pres">
      <dgm:prSet presAssocID="{F1CD1AEA-1AE7-4E8B-8743-487CCBE82223}" presName="c4text" presStyleLbl="node1" presStyleIdx="3" presStyleCnt="6">
        <dgm:presLayoutVars>
          <dgm:bulletEnabled val="1"/>
        </dgm:presLayoutVars>
      </dgm:prSet>
      <dgm:spPr/>
    </dgm:pt>
    <dgm:pt modelId="{CD06F70C-27F1-45FD-98BD-0AF4291469CA}" type="pres">
      <dgm:prSet presAssocID="{F1CD1AEA-1AE7-4E8B-8743-487CCBE82223}" presName="comp5" presStyleCnt="0"/>
      <dgm:spPr/>
    </dgm:pt>
    <dgm:pt modelId="{39490A81-A730-4298-AF0C-54632F56F289}" type="pres">
      <dgm:prSet presAssocID="{F1CD1AEA-1AE7-4E8B-8743-487CCBE82223}" presName="circle5" presStyleLbl="node1" presStyleIdx="4" presStyleCnt="6"/>
      <dgm:spPr/>
    </dgm:pt>
    <dgm:pt modelId="{E636CD4D-729A-4C30-AFD8-980F7FCDB5EB}" type="pres">
      <dgm:prSet presAssocID="{F1CD1AEA-1AE7-4E8B-8743-487CCBE82223}" presName="c5text" presStyleLbl="node1" presStyleIdx="4" presStyleCnt="6">
        <dgm:presLayoutVars>
          <dgm:bulletEnabled val="1"/>
        </dgm:presLayoutVars>
      </dgm:prSet>
      <dgm:spPr/>
    </dgm:pt>
    <dgm:pt modelId="{40EC80B1-5433-44C4-A0B8-6D7C783518CB}" type="pres">
      <dgm:prSet presAssocID="{F1CD1AEA-1AE7-4E8B-8743-487CCBE82223}" presName="comp6" presStyleCnt="0"/>
      <dgm:spPr/>
    </dgm:pt>
    <dgm:pt modelId="{BF03F04D-9E04-4836-A821-E1EC3FBBC254}" type="pres">
      <dgm:prSet presAssocID="{F1CD1AEA-1AE7-4E8B-8743-487CCBE82223}" presName="circle6" presStyleLbl="node1" presStyleIdx="5" presStyleCnt="6"/>
      <dgm:spPr/>
    </dgm:pt>
    <dgm:pt modelId="{B8EE8C2A-F60D-457B-AAB7-171A1CD69C55}" type="pres">
      <dgm:prSet presAssocID="{F1CD1AEA-1AE7-4E8B-8743-487CCBE82223}" presName="c6text" presStyleLbl="node1" presStyleIdx="5" presStyleCnt="6">
        <dgm:presLayoutVars>
          <dgm:bulletEnabled val="1"/>
        </dgm:presLayoutVars>
      </dgm:prSet>
      <dgm:spPr/>
    </dgm:pt>
  </dgm:ptLst>
  <dgm:cxnLst>
    <dgm:cxn modelId="{08E7810A-6045-4F82-B961-E64AFA0B7E59}" type="presOf" srcId="{F51F50D0-0292-46E0-8F17-3F6433CB680F}" destId="{16FC763F-2E08-41BC-AEF8-909C983C412E}" srcOrd="1" destOrd="0" presId="urn:microsoft.com/office/officeart/2005/8/layout/venn2"/>
    <dgm:cxn modelId="{E1C2910C-3388-4E6C-AE84-75C8B85F1BFE}" type="presOf" srcId="{038AD224-A97F-4BE0-86D1-89C42B987B22}" destId="{B8EE8C2A-F60D-457B-AAB7-171A1CD69C55}" srcOrd="1" destOrd="0" presId="urn:microsoft.com/office/officeart/2005/8/layout/venn2"/>
    <dgm:cxn modelId="{D1D0CF14-F5A3-477F-9B34-2F8418993D72}" srcId="{F1CD1AEA-1AE7-4E8B-8743-487CCBE82223}" destId="{9A7883FD-8162-497D-A87E-55A35C01299F}" srcOrd="0" destOrd="0" parTransId="{952E193E-7850-4A95-BA11-F260E94DDDB8}" sibTransId="{A0C03353-3D09-4926-B418-879BF53B4BDC}"/>
    <dgm:cxn modelId="{61CF5019-412B-478E-BC83-EA13A0B4754D}" type="presOf" srcId="{038AD224-A97F-4BE0-86D1-89C42B987B22}" destId="{BF03F04D-9E04-4836-A821-E1EC3FBBC254}" srcOrd="0" destOrd="0" presId="urn:microsoft.com/office/officeart/2005/8/layout/venn2"/>
    <dgm:cxn modelId="{B788032B-F407-4E73-ACB0-0924DF8E5334}" type="presOf" srcId="{23520CEB-E30D-45DF-9DB3-8D396CF433F7}" destId="{E636CD4D-729A-4C30-AFD8-980F7FCDB5EB}" srcOrd="1" destOrd="0" presId="urn:microsoft.com/office/officeart/2005/8/layout/venn2"/>
    <dgm:cxn modelId="{99701F3A-E748-45E8-B527-B0AB7D4C2C5D}" type="presOf" srcId="{DC449E02-20E6-4C25-9238-53FA1940B15A}" destId="{FBFCFFCA-F3A5-43EF-B3D1-B404CB42E235}" srcOrd="0" destOrd="0" presId="urn:microsoft.com/office/officeart/2005/8/layout/venn2"/>
    <dgm:cxn modelId="{2DDE5C3A-38E5-4E63-B801-965AB41BCCCA}" srcId="{F1CD1AEA-1AE7-4E8B-8743-487CCBE82223}" destId="{038AD224-A97F-4BE0-86D1-89C42B987B22}" srcOrd="5" destOrd="0" parTransId="{7C3D0696-B4C1-434B-8273-FF83F0D29CC0}" sibTransId="{0D48E1AD-1429-40D0-AB5E-7C97E9F34323}"/>
    <dgm:cxn modelId="{54BA265C-45D0-4E67-8A3E-642BAA80DF8A}" type="presOf" srcId="{23520CEB-E30D-45DF-9DB3-8D396CF433F7}" destId="{39490A81-A730-4298-AF0C-54632F56F289}" srcOrd="0" destOrd="0" presId="urn:microsoft.com/office/officeart/2005/8/layout/venn2"/>
    <dgm:cxn modelId="{F249FD41-19EF-4963-BC6A-C63A68BC338F}" srcId="{F1CD1AEA-1AE7-4E8B-8743-487CCBE82223}" destId="{DC449E02-20E6-4C25-9238-53FA1940B15A}" srcOrd="3" destOrd="0" parTransId="{6EF6F3C7-447E-4385-B17C-AD2B01C36E32}" sibTransId="{DD50F713-B398-475C-A47B-D4E3AB717678}"/>
    <dgm:cxn modelId="{9E218C4A-0D5C-4A64-BB83-F6527348605F}" type="presOf" srcId="{216DDFD2-6F34-4781-9766-F256BBFA3DD8}" destId="{8B2F1C15-863F-49BA-A764-8060DA013D53}" srcOrd="1" destOrd="0" presId="urn:microsoft.com/office/officeart/2005/8/layout/venn2"/>
    <dgm:cxn modelId="{EF84996D-590C-44FA-B397-07810B8854C4}" srcId="{F1CD1AEA-1AE7-4E8B-8743-487CCBE82223}" destId="{F51F50D0-0292-46E0-8F17-3F6433CB680F}" srcOrd="1" destOrd="0" parTransId="{809EBF6A-9A44-4FC8-9765-2D6D18EE79FE}" sibTransId="{4F0046FE-6B76-4479-B530-952D3CB02CA3}"/>
    <dgm:cxn modelId="{E33FEB77-4AAA-4BC4-87C2-F10E7E096477}" type="presOf" srcId="{DC449E02-20E6-4C25-9238-53FA1940B15A}" destId="{F57575B9-6169-4B7B-8EA8-E7CE2279F5AC}" srcOrd="1" destOrd="0" presId="urn:microsoft.com/office/officeart/2005/8/layout/venn2"/>
    <dgm:cxn modelId="{61D5B081-9EF6-4F18-8E0A-92D7F212056E}" type="presOf" srcId="{F1CD1AEA-1AE7-4E8B-8743-487CCBE82223}" destId="{EC70515B-9F61-4F5E-9ACD-2E9675D37C6D}" srcOrd="0" destOrd="0" presId="urn:microsoft.com/office/officeart/2005/8/layout/venn2"/>
    <dgm:cxn modelId="{BC764CA4-F035-4AEF-BFD6-E4486701D934}" type="presOf" srcId="{9A7883FD-8162-497D-A87E-55A35C01299F}" destId="{B78925F2-0988-4225-AE51-094C46AD93ED}" srcOrd="1" destOrd="0" presId="urn:microsoft.com/office/officeart/2005/8/layout/venn2"/>
    <dgm:cxn modelId="{9D96BDB7-FFE9-4129-B86C-25F3D0FC5279}" type="presOf" srcId="{216DDFD2-6F34-4781-9766-F256BBFA3DD8}" destId="{77B0178E-0E73-4C3E-9448-42BEE6D5897D}" srcOrd="0" destOrd="0" presId="urn:microsoft.com/office/officeart/2005/8/layout/venn2"/>
    <dgm:cxn modelId="{811998BA-43AF-4202-B6BE-5E69B866D973}" type="presOf" srcId="{F51F50D0-0292-46E0-8F17-3F6433CB680F}" destId="{AD9382DF-7DF3-4849-86F8-7DE070099E60}" srcOrd="0" destOrd="0" presId="urn:microsoft.com/office/officeart/2005/8/layout/venn2"/>
    <dgm:cxn modelId="{4E2BBDCD-5E92-4E8A-A6F4-74849247F3D1}" type="presOf" srcId="{9A7883FD-8162-497D-A87E-55A35C01299F}" destId="{1687830E-485D-4073-ADE3-9AEEE4BE98C3}" srcOrd="0" destOrd="0" presId="urn:microsoft.com/office/officeart/2005/8/layout/venn2"/>
    <dgm:cxn modelId="{98858CD5-8A82-4D45-9ECF-CB84CF44AFA9}" srcId="{F1CD1AEA-1AE7-4E8B-8743-487CCBE82223}" destId="{216DDFD2-6F34-4781-9766-F256BBFA3DD8}" srcOrd="2" destOrd="0" parTransId="{712304C4-1BB4-4A30-B7AF-0EB2A8950B30}" sibTransId="{67A5A954-F21C-4E61-849E-E360FFDAD2BA}"/>
    <dgm:cxn modelId="{53BE64E2-3D44-41D0-A4CE-510B785B1B37}" srcId="{F1CD1AEA-1AE7-4E8B-8743-487CCBE82223}" destId="{23520CEB-E30D-45DF-9DB3-8D396CF433F7}" srcOrd="4" destOrd="0" parTransId="{CB3B157A-B04E-4E05-A64A-D2A618F1E5F8}" sibTransId="{0E0A2BE4-FFEC-4A90-82CA-CBB86ECF56E6}"/>
    <dgm:cxn modelId="{798F0F8B-6A34-437D-BF84-C51094C81ABD}" type="presParOf" srcId="{EC70515B-9F61-4F5E-9ACD-2E9675D37C6D}" destId="{8F3C7564-9BC5-472E-A779-09ED76FB0B4D}" srcOrd="0" destOrd="0" presId="urn:microsoft.com/office/officeart/2005/8/layout/venn2"/>
    <dgm:cxn modelId="{B6EA53A9-37F6-4BD8-93D5-0C9075F64D13}" type="presParOf" srcId="{8F3C7564-9BC5-472E-A779-09ED76FB0B4D}" destId="{1687830E-485D-4073-ADE3-9AEEE4BE98C3}" srcOrd="0" destOrd="0" presId="urn:microsoft.com/office/officeart/2005/8/layout/venn2"/>
    <dgm:cxn modelId="{394F9E33-2EB4-4BDA-A307-F3354DD6FD7C}" type="presParOf" srcId="{8F3C7564-9BC5-472E-A779-09ED76FB0B4D}" destId="{B78925F2-0988-4225-AE51-094C46AD93ED}" srcOrd="1" destOrd="0" presId="urn:microsoft.com/office/officeart/2005/8/layout/venn2"/>
    <dgm:cxn modelId="{0D486B42-B26F-4D16-BA92-C16F332C69D8}" type="presParOf" srcId="{EC70515B-9F61-4F5E-9ACD-2E9675D37C6D}" destId="{024978A1-0358-4972-B9ED-31240CD3353A}" srcOrd="1" destOrd="0" presId="urn:microsoft.com/office/officeart/2005/8/layout/venn2"/>
    <dgm:cxn modelId="{48258FC9-C0A4-4F04-9E64-CE22AC443B2F}" type="presParOf" srcId="{024978A1-0358-4972-B9ED-31240CD3353A}" destId="{AD9382DF-7DF3-4849-86F8-7DE070099E60}" srcOrd="0" destOrd="0" presId="urn:microsoft.com/office/officeart/2005/8/layout/venn2"/>
    <dgm:cxn modelId="{985A08EE-ACA1-4D2F-AD8E-E10564132F2A}" type="presParOf" srcId="{024978A1-0358-4972-B9ED-31240CD3353A}" destId="{16FC763F-2E08-41BC-AEF8-909C983C412E}" srcOrd="1" destOrd="0" presId="urn:microsoft.com/office/officeart/2005/8/layout/venn2"/>
    <dgm:cxn modelId="{06B6E7C1-5149-49C8-A78C-1E78DDCEBBFA}" type="presParOf" srcId="{EC70515B-9F61-4F5E-9ACD-2E9675D37C6D}" destId="{5CCD1376-6374-4193-813F-CBA5FE3F4711}" srcOrd="2" destOrd="0" presId="urn:microsoft.com/office/officeart/2005/8/layout/venn2"/>
    <dgm:cxn modelId="{BAB9714A-EDB9-4C8D-A4B9-60C4083C0112}" type="presParOf" srcId="{5CCD1376-6374-4193-813F-CBA5FE3F4711}" destId="{77B0178E-0E73-4C3E-9448-42BEE6D5897D}" srcOrd="0" destOrd="0" presId="urn:microsoft.com/office/officeart/2005/8/layout/venn2"/>
    <dgm:cxn modelId="{D1FEDABC-D6B1-47A0-B777-8D93E143CB52}" type="presParOf" srcId="{5CCD1376-6374-4193-813F-CBA5FE3F4711}" destId="{8B2F1C15-863F-49BA-A764-8060DA013D53}" srcOrd="1" destOrd="0" presId="urn:microsoft.com/office/officeart/2005/8/layout/venn2"/>
    <dgm:cxn modelId="{60B4D54D-A003-42FC-BA6D-7C740B16B762}" type="presParOf" srcId="{EC70515B-9F61-4F5E-9ACD-2E9675D37C6D}" destId="{5250FF5E-7232-4656-A360-1CCAE6D28EB0}" srcOrd="3" destOrd="0" presId="urn:microsoft.com/office/officeart/2005/8/layout/venn2"/>
    <dgm:cxn modelId="{FB368833-F411-4A51-93DB-B65717098364}" type="presParOf" srcId="{5250FF5E-7232-4656-A360-1CCAE6D28EB0}" destId="{FBFCFFCA-F3A5-43EF-B3D1-B404CB42E235}" srcOrd="0" destOrd="0" presId="urn:microsoft.com/office/officeart/2005/8/layout/venn2"/>
    <dgm:cxn modelId="{44B6FCB9-F1F7-4D06-8043-A767CBDD90DA}" type="presParOf" srcId="{5250FF5E-7232-4656-A360-1CCAE6D28EB0}" destId="{F57575B9-6169-4B7B-8EA8-E7CE2279F5AC}" srcOrd="1" destOrd="0" presId="urn:microsoft.com/office/officeart/2005/8/layout/venn2"/>
    <dgm:cxn modelId="{0FC41F63-B0F4-4725-8925-AC2DB8DB78A0}" type="presParOf" srcId="{EC70515B-9F61-4F5E-9ACD-2E9675D37C6D}" destId="{CD06F70C-27F1-45FD-98BD-0AF4291469CA}" srcOrd="4" destOrd="0" presId="urn:microsoft.com/office/officeart/2005/8/layout/venn2"/>
    <dgm:cxn modelId="{06640EF9-0265-4E57-B242-3400F6EBF571}" type="presParOf" srcId="{CD06F70C-27F1-45FD-98BD-0AF4291469CA}" destId="{39490A81-A730-4298-AF0C-54632F56F289}" srcOrd="0" destOrd="0" presId="urn:microsoft.com/office/officeart/2005/8/layout/venn2"/>
    <dgm:cxn modelId="{92A041F4-6251-4A58-9940-B53D9A9B489A}" type="presParOf" srcId="{CD06F70C-27F1-45FD-98BD-0AF4291469CA}" destId="{E636CD4D-729A-4C30-AFD8-980F7FCDB5EB}" srcOrd="1" destOrd="0" presId="urn:microsoft.com/office/officeart/2005/8/layout/venn2"/>
    <dgm:cxn modelId="{BDF38738-30FB-4E70-8061-0AD46B90B1F3}" type="presParOf" srcId="{EC70515B-9F61-4F5E-9ACD-2E9675D37C6D}" destId="{40EC80B1-5433-44C4-A0B8-6D7C783518CB}" srcOrd="5" destOrd="0" presId="urn:microsoft.com/office/officeart/2005/8/layout/venn2"/>
    <dgm:cxn modelId="{8E6C2F27-1DDB-4E26-A248-A3CA789FA57A}" type="presParOf" srcId="{40EC80B1-5433-44C4-A0B8-6D7C783518CB}" destId="{BF03F04D-9E04-4836-A821-E1EC3FBBC254}" srcOrd="0" destOrd="0" presId="urn:microsoft.com/office/officeart/2005/8/layout/venn2"/>
    <dgm:cxn modelId="{7B623531-3758-4F9E-9974-8743F1F305C1}" type="presParOf" srcId="{40EC80B1-5433-44C4-A0B8-6D7C783518CB}" destId="{B8EE8C2A-F60D-457B-AAB7-171A1CD69C5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BD4B62-93EB-4FC6-B557-0E65481377FA}">
      <dsp:nvSpPr>
        <dsp:cNvPr id="0" name=""/>
        <dsp:cNvSpPr/>
      </dsp:nvSpPr>
      <dsp:spPr>
        <a:xfrm>
          <a:off x="693801" y="1058687"/>
          <a:ext cx="3383965" cy="338396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19D418F-59A2-41FC-8038-69CB2B070B38}">
      <dsp:nvSpPr>
        <dsp:cNvPr id="0" name=""/>
        <dsp:cNvSpPr/>
      </dsp:nvSpPr>
      <dsp:spPr>
        <a:xfrm>
          <a:off x="1370594" y="1735480"/>
          <a:ext cx="2030379" cy="20303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772FC2-3883-4E8B-9A23-8B57410A6497}">
      <dsp:nvSpPr>
        <dsp:cNvPr id="0" name=""/>
        <dsp:cNvSpPr/>
      </dsp:nvSpPr>
      <dsp:spPr>
        <a:xfrm>
          <a:off x="2047387" y="2412273"/>
          <a:ext cx="676793" cy="67679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0B3277-5715-435E-9040-C79DDEEAE8D9}">
      <dsp:nvSpPr>
        <dsp:cNvPr id="0" name=""/>
        <dsp:cNvSpPr/>
      </dsp:nvSpPr>
      <dsp:spPr>
        <a:xfrm>
          <a:off x="4652488" y="107665"/>
          <a:ext cx="2453070" cy="709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Honoured</a:t>
          </a:r>
          <a:r>
            <a:rPr lang="en-US" sz="1700" kern="12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 Ambassador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entury Gothic" panose="020B0502020202020204" pitchFamily="34" charset="0"/>
            </a:rPr>
            <a:t>Peer Leader </a:t>
          </a:r>
        </a:p>
      </dsp:txBody>
      <dsp:txXfrm>
        <a:off x="4652488" y="107665"/>
        <a:ext cx="2453070" cy="709783"/>
      </dsp:txXfrm>
    </dsp:sp>
    <dsp:sp modelId="{8760C34D-7162-4E47-81C0-20AF96D62442}">
      <dsp:nvSpPr>
        <dsp:cNvPr id="0" name=""/>
        <dsp:cNvSpPr/>
      </dsp:nvSpPr>
      <dsp:spPr>
        <a:xfrm>
          <a:off x="4218765" y="424193"/>
          <a:ext cx="422995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A785AA9-DEE3-45BD-82DA-D772791615AD}">
      <dsp:nvSpPr>
        <dsp:cNvPr id="0" name=""/>
        <dsp:cNvSpPr/>
      </dsp:nvSpPr>
      <dsp:spPr>
        <a:xfrm rot="5400000">
          <a:off x="2138472" y="672068"/>
          <a:ext cx="2325912" cy="1831289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D7D13DA-77AD-46CA-864C-8AEBC234E2AE}">
      <dsp:nvSpPr>
        <dsp:cNvPr id="0" name=""/>
        <dsp:cNvSpPr/>
      </dsp:nvSpPr>
      <dsp:spPr>
        <a:xfrm>
          <a:off x="4660533" y="1004775"/>
          <a:ext cx="2191472" cy="828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Student Ambassador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entury Gothic" panose="020B0502020202020204" pitchFamily="34" charset="0"/>
            </a:rPr>
            <a:t>Serving as Ambassador </a:t>
          </a:r>
        </a:p>
      </dsp:txBody>
      <dsp:txXfrm>
        <a:off x="4660533" y="1004775"/>
        <a:ext cx="2191472" cy="828153"/>
      </dsp:txXfrm>
    </dsp:sp>
    <dsp:sp modelId="{EA418EA8-2203-405A-9977-CFE22070A5A7}">
      <dsp:nvSpPr>
        <dsp:cNvPr id="0" name=""/>
        <dsp:cNvSpPr/>
      </dsp:nvSpPr>
      <dsp:spPr>
        <a:xfrm>
          <a:off x="4218765" y="1411183"/>
          <a:ext cx="422995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67334213-A892-46BE-B23C-ABBFA1ED8A35}">
      <dsp:nvSpPr>
        <dsp:cNvPr id="0" name=""/>
        <dsp:cNvSpPr/>
      </dsp:nvSpPr>
      <dsp:spPr>
        <a:xfrm rot="5400000">
          <a:off x="2637720" y="1643661"/>
          <a:ext cx="1812451" cy="1346254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9906DF4-BB36-4503-AAD5-B9C47CEADED1}">
      <dsp:nvSpPr>
        <dsp:cNvPr id="0" name=""/>
        <dsp:cNvSpPr/>
      </dsp:nvSpPr>
      <dsp:spPr>
        <a:xfrm>
          <a:off x="4652598" y="1984866"/>
          <a:ext cx="2483543" cy="795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prstClr val="black"/>
              </a:solidFill>
              <a:effectLst/>
              <a:latin typeface="Showcard Gothic" panose="04020904020102020604" pitchFamily="82" charset="0"/>
              <a:cs typeface="Arial" charset="0"/>
            </a:rPr>
            <a:t>Trainee Ambassador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entury Gothic" panose="020B0502020202020204" pitchFamily="34" charset="0"/>
            </a:rPr>
            <a:t>Support the Ambassador Duty </a:t>
          </a:r>
        </a:p>
      </dsp:txBody>
      <dsp:txXfrm>
        <a:off x="4652598" y="1984866"/>
        <a:ext cx="2483543" cy="795918"/>
      </dsp:txXfrm>
    </dsp:sp>
    <dsp:sp modelId="{F1CBA18F-9E2F-4A2E-B692-7384FDCDB413}">
      <dsp:nvSpPr>
        <dsp:cNvPr id="0" name=""/>
        <dsp:cNvSpPr/>
      </dsp:nvSpPr>
      <dsp:spPr>
        <a:xfrm>
          <a:off x="4218765" y="2398173"/>
          <a:ext cx="422995" cy="0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D29F0508-ADBF-4A3B-ACDB-A8337E01FB6F}">
      <dsp:nvSpPr>
        <dsp:cNvPr id="0" name=""/>
        <dsp:cNvSpPr/>
      </dsp:nvSpPr>
      <dsp:spPr>
        <a:xfrm rot="5400000">
          <a:off x="3137588" y="2614465"/>
          <a:ext cx="1294930" cy="861219"/>
        </a:xfrm>
        <a:prstGeom prst="line">
          <a:avLst/>
        </a:prstGeom>
        <a:noFill/>
        <a:ln w="63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C920E-EE23-4D67-A82F-8207F1493D55}">
      <dsp:nvSpPr>
        <dsp:cNvPr id="0" name=""/>
        <dsp:cNvSpPr/>
      </dsp:nvSpPr>
      <dsp:spPr>
        <a:xfrm>
          <a:off x="2914891" y="2152900"/>
          <a:ext cx="4214208" cy="3929198"/>
        </a:xfrm>
        <a:prstGeom prst="gear9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1700" b="1" kern="1200" dirty="0"/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WILP Internship 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WILP College Seminar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Life Planning Centre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JSSP, </a:t>
          </a:r>
          <a:r>
            <a:rPr lang="en-HK" sz="1700" b="1" kern="1200" dirty="0">
              <a:solidFill>
                <a:schemeClr val="bg1"/>
              </a:solidFill>
            </a:rPr>
            <a:t>SA</a:t>
          </a:r>
          <a:r>
            <a:rPr lang="en-HK" sz="1700" b="1" kern="1200" dirty="0"/>
            <a:t> &amp; SBs Advising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Wellness Programme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>
              <a:solidFill>
                <a:schemeClr val="bg1"/>
              </a:solidFill>
            </a:rPr>
            <a:t>Student Rep Election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>
              <a:solidFill>
                <a:schemeClr val="bg1"/>
              </a:solidFill>
            </a:rPr>
            <a:t>Scholarship &amp; Award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>
              <a:solidFill>
                <a:schemeClr val="bg1"/>
              </a:solidFill>
            </a:rPr>
            <a:t>Sports Development</a:t>
          </a:r>
        </a:p>
        <a:p>
          <a:pPr marL="0" lvl="0" indent="0" algn="ctr" defTabSz="75565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700" b="1" kern="1200" dirty="0"/>
            <a:t>SAO Services</a:t>
          </a:r>
        </a:p>
      </dsp:txBody>
      <dsp:txXfrm>
        <a:off x="3740833" y="3073296"/>
        <a:ext cx="2562324" cy="2019689"/>
      </dsp:txXfrm>
    </dsp:sp>
    <dsp:sp modelId="{1F3AF3AB-93F4-45BE-8C3D-57C05B09711A}">
      <dsp:nvSpPr>
        <dsp:cNvPr id="0" name=""/>
        <dsp:cNvSpPr/>
      </dsp:nvSpPr>
      <dsp:spPr>
        <a:xfrm>
          <a:off x="1024516" y="1580002"/>
          <a:ext cx="2620561" cy="2563851"/>
        </a:xfrm>
        <a:prstGeom prst="gear6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GLAP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TWCGSA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PMP S</a:t>
          </a:r>
          <a:r>
            <a:rPr lang="en-US" altLang="zh-TW" sz="1800" b="1" kern="1200" dirty="0"/>
            <a:t>GN</a:t>
          </a:r>
          <a:endParaRPr lang="en-US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00"/>
              </a:solidFill>
            </a:rPr>
            <a:t>ENTREPN’SHIP</a:t>
          </a:r>
        </a:p>
      </dsp:txBody>
      <dsp:txXfrm>
        <a:off x="1678217" y="2229360"/>
        <a:ext cx="1313159" cy="1265135"/>
      </dsp:txXfrm>
    </dsp:sp>
    <dsp:sp modelId="{A6DE083A-47D2-4A6A-8CCC-E238864819B1}">
      <dsp:nvSpPr>
        <dsp:cNvPr id="0" name=""/>
        <dsp:cNvSpPr/>
      </dsp:nvSpPr>
      <dsp:spPr>
        <a:xfrm rot="20700000">
          <a:off x="2560840" y="91154"/>
          <a:ext cx="2476733" cy="2359198"/>
        </a:xfrm>
        <a:prstGeom prst="gear6">
          <a:avLst/>
        </a:prstGeom>
        <a:solidFill>
          <a:srgbClr val="FF99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CEGE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FF00"/>
              </a:solidFill>
            </a:rPr>
            <a:t>LIFE </a:t>
          </a:r>
          <a:r>
            <a:rPr lang="en-US" altLang="zh-TW" sz="2000" b="1" kern="1200" dirty="0">
              <a:solidFill>
                <a:srgbClr val="FFFF00"/>
              </a:solidFill>
            </a:rPr>
            <a:t>REFLECTION</a:t>
          </a:r>
          <a:endParaRPr lang="en-US" sz="1600" b="1" kern="1200" dirty="0">
            <a:solidFill>
              <a:srgbClr val="FFFF00"/>
            </a:solidFill>
          </a:endParaRPr>
        </a:p>
      </dsp:txBody>
      <dsp:txXfrm rot="-20700000">
        <a:off x="3111031" y="601624"/>
        <a:ext cx="1376350" cy="1338258"/>
      </dsp:txXfrm>
    </dsp:sp>
    <dsp:sp modelId="{E4D5B852-63E4-4D27-886F-EF35A94503D4}">
      <dsp:nvSpPr>
        <dsp:cNvPr id="0" name=""/>
        <dsp:cNvSpPr/>
      </dsp:nvSpPr>
      <dsp:spPr>
        <a:xfrm>
          <a:off x="3610391" y="1937859"/>
          <a:ext cx="4143255" cy="4143255"/>
        </a:xfrm>
        <a:prstGeom prst="circularArrow">
          <a:avLst>
            <a:gd name="adj1" fmla="val 4687"/>
            <a:gd name="adj2" fmla="val 299029"/>
            <a:gd name="adj3" fmla="val 2545797"/>
            <a:gd name="adj4" fmla="val 1579886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753F0-5AD4-4A41-A6AA-29A543E303C7}">
      <dsp:nvSpPr>
        <dsp:cNvPr id="0" name=""/>
        <dsp:cNvSpPr/>
      </dsp:nvSpPr>
      <dsp:spPr>
        <a:xfrm>
          <a:off x="674732" y="1379391"/>
          <a:ext cx="3010334" cy="301033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89A55-72C4-4540-AAFD-5A2B0FD03A57}">
      <dsp:nvSpPr>
        <dsp:cNvPr id="0" name=""/>
        <dsp:cNvSpPr/>
      </dsp:nvSpPr>
      <dsp:spPr>
        <a:xfrm>
          <a:off x="2149609" y="-356057"/>
          <a:ext cx="3245746" cy="324574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6D6FD-09CB-46EF-AAFD-D70B414821E0}">
      <dsp:nvSpPr>
        <dsp:cNvPr id="0" name=""/>
        <dsp:cNvSpPr/>
      </dsp:nvSpPr>
      <dsp:spPr>
        <a:xfrm>
          <a:off x="2119706" y="0"/>
          <a:ext cx="2139518" cy="1388671"/>
        </a:xfrm>
        <a:prstGeom prst="trapezoid">
          <a:avLst>
            <a:gd name="adj" fmla="val 77035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119706" y="0"/>
        <a:ext cx="2139518" cy="1388671"/>
      </dsp:txXfrm>
    </dsp:sp>
    <dsp:sp modelId="{01852324-4F25-454B-B733-ACB1DBB39EAA}">
      <dsp:nvSpPr>
        <dsp:cNvPr id="0" name=""/>
        <dsp:cNvSpPr/>
      </dsp:nvSpPr>
      <dsp:spPr>
        <a:xfrm>
          <a:off x="1058933" y="1391643"/>
          <a:ext cx="4279036" cy="1388671"/>
        </a:xfrm>
        <a:prstGeom prst="trapezoid">
          <a:avLst>
            <a:gd name="adj" fmla="val 77035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807764" y="1391643"/>
        <a:ext cx="2781373" cy="1388671"/>
      </dsp:txXfrm>
    </dsp:sp>
    <dsp:sp modelId="{F0176F87-8A05-4C10-B0CF-1808365EB457}">
      <dsp:nvSpPr>
        <dsp:cNvPr id="0" name=""/>
        <dsp:cNvSpPr/>
      </dsp:nvSpPr>
      <dsp:spPr>
        <a:xfrm>
          <a:off x="0" y="2765845"/>
          <a:ext cx="6418554" cy="1388671"/>
        </a:xfrm>
        <a:prstGeom prst="trapezoid">
          <a:avLst>
            <a:gd name="adj" fmla="val 77035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123246" y="2765845"/>
        <a:ext cx="4172060" cy="1388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46DFB-F844-4E3F-90C4-EB1C69882C77}">
      <dsp:nvSpPr>
        <dsp:cNvPr id="0" name=""/>
        <dsp:cNvSpPr/>
      </dsp:nvSpPr>
      <dsp:spPr>
        <a:xfrm>
          <a:off x="2740399" y="1683291"/>
          <a:ext cx="2588818" cy="2122823"/>
        </a:xfrm>
        <a:prstGeom prst="ellipse">
          <a:avLst/>
        </a:prstGeom>
        <a:solidFill>
          <a:srgbClr val="0099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sp:txBody>
      <dsp:txXfrm>
        <a:off x="3119523" y="1994171"/>
        <a:ext cx="1830570" cy="1501063"/>
      </dsp:txXfrm>
    </dsp:sp>
    <dsp:sp modelId="{56C83251-E411-4A88-9FDD-9871CB76C75C}">
      <dsp:nvSpPr>
        <dsp:cNvPr id="0" name=""/>
        <dsp:cNvSpPr/>
      </dsp:nvSpPr>
      <dsp:spPr>
        <a:xfrm rot="16267750">
          <a:off x="3954437" y="1566913"/>
          <a:ext cx="206650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206650" y="13211"/>
              </a:lnTo>
            </a:path>
          </a:pathLst>
        </a:custGeom>
        <a:noFill/>
        <a:ln w="12700" cap="flat" cmpd="sng" algn="ctr">
          <a:solidFill>
            <a:srgbClr val="FF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2596" y="1574958"/>
        <a:ext cx="10332" cy="10332"/>
      </dsp:txXfrm>
    </dsp:sp>
    <dsp:sp modelId="{78E15028-F6A0-4B42-BCA1-78F964E8FEB3}">
      <dsp:nvSpPr>
        <dsp:cNvPr id="0" name=""/>
        <dsp:cNvSpPr/>
      </dsp:nvSpPr>
      <dsp:spPr>
        <a:xfrm>
          <a:off x="3114089" y="12410"/>
          <a:ext cx="1920280" cy="1464492"/>
        </a:xfrm>
        <a:prstGeom prst="ellipse">
          <a:avLst/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Employers’ Survey</a:t>
          </a:r>
        </a:p>
      </dsp:txBody>
      <dsp:txXfrm>
        <a:off x="3395307" y="226880"/>
        <a:ext cx="1357844" cy="1035552"/>
      </dsp:txXfrm>
    </dsp:sp>
    <dsp:sp modelId="{5C601421-373A-4D65-8299-4B416D0F99AB}">
      <dsp:nvSpPr>
        <dsp:cNvPr id="0" name=""/>
        <dsp:cNvSpPr/>
      </dsp:nvSpPr>
      <dsp:spPr>
        <a:xfrm rot="19464406">
          <a:off x="4902811" y="1699654"/>
          <a:ext cx="1147226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147226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47743" y="1684185"/>
        <a:ext cx="57361" cy="57361"/>
      </dsp:txXfrm>
    </dsp:sp>
    <dsp:sp modelId="{5F4C2613-B0D7-4B51-8976-D343DD4D22F8}">
      <dsp:nvSpPr>
        <dsp:cNvPr id="0" name=""/>
        <dsp:cNvSpPr/>
      </dsp:nvSpPr>
      <dsp:spPr>
        <a:xfrm>
          <a:off x="5752786" y="467692"/>
          <a:ext cx="1413053" cy="1083339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Students’ Career Planning Survey</a:t>
          </a:r>
        </a:p>
      </dsp:txBody>
      <dsp:txXfrm>
        <a:off x="5959723" y="626343"/>
        <a:ext cx="999179" cy="766037"/>
      </dsp:txXfrm>
    </dsp:sp>
    <dsp:sp modelId="{F08B12B6-CA21-456A-BC42-144C5AB95887}">
      <dsp:nvSpPr>
        <dsp:cNvPr id="0" name=""/>
        <dsp:cNvSpPr/>
      </dsp:nvSpPr>
      <dsp:spPr>
        <a:xfrm rot="21434491">
          <a:off x="5326591" y="2652705"/>
          <a:ext cx="68684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86841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2840" y="2648745"/>
        <a:ext cx="34342" cy="34342"/>
      </dsp:txXfrm>
    </dsp:sp>
    <dsp:sp modelId="{45178955-ED34-4155-9C4B-4D58B005E1E1}">
      <dsp:nvSpPr>
        <dsp:cNvPr id="0" name=""/>
        <dsp:cNvSpPr/>
      </dsp:nvSpPr>
      <dsp:spPr>
        <a:xfrm>
          <a:off x="6010038" y="1815373"/>
          <a:ext cx="2324136" cy="1556339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bg1"/>
            </a:solidFill>
            <a:effectLst/>
          </a:endParaRPr>
        </a:p>
      </dsp:txBody>
      <dsp:txXfrm>
        <a:off x="6350400" y="2043294"/>
        <a:ext cx="1643412" cy="1100497"/>
      </dsp:txXfrm>
    </dsp:sp>
    <dsp:sp modelId="{09FAFE50-1C7B-408B-A599-9B0B63526815}">
      <dsp:nvSpPr>
        <dsp:cNvPr id="0" name=""/>
        <dsp:cNvSpPr/>
      </dsp:nvSpPr>
      <dsp:spPr>
        <a:xfrm rot="2208415">
          <a:off x="4923902" y="3648464"/>
          <a:ext cx="67268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72681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43425" y="3644859"/>
        <a:ext cx="33634" cy="33634"/>
      </dsp:txXfrm>
    </dsp:sp>
    <dsp:sp modelId="{996C77C4-E038-41A5-B3A8-0899283218FC}">
      <dsp:nvSpPr>
        <dsp:cNvPr id="0" name=""/>
        <dsp:cNvSpPr/>
      </dsp:nvSpPr>
      <dsp:spPr>
        <a:xfrm>
          <a:off x="5100104" y="3675707"/>
          <a:ext cx="2449619" cy="1565290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/>
            </a:rPr>
            <a:t>LPC Online Platform</a:t>
          </a:r>
        </a:p>
      </dsp:txBody>
      <dsp:txXfrm>
        <a:off x="5458842" y="3904938"/>
        <a:ext cx="1732143" cy="1106828"/>
      </dsp:txXfrm>
    </dsp:sp>
    <dsp:sp modelId="{FBCF493C-7DA0-47ED-82DD-9397B4AD7E31}">
      <dsp:nvSpPr>
        <dsp:cNvPr id="0" name=""/>
        <dsp:cNvSpPr/>
      </dsp:nvSpPr>
      <dsp:spPr>
        <a:xfrm rot="9114897">
          <a:off x="2120852" y="3517776"/>
          <a:ext cx="88090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880903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39281" y="3508965"/>
        <a:ext cx="44045" cy="44045"/>
      </dsp:txXfrm>
    </dsp:sp>
    <dsp:sp modelId="{6455C8E8-044F-467A-8BB4-61A3F64A2AFD}">
      <dsp:nvSpPr>
        <dsp:cNvPr id="0" name=""/>
        <dsp:cNvSpPr/>
      </dsp:nvSpPr>
      <dsp:spPr>
        <a:xfrm>
          <a:off x="899751" y="3527998"/>
          <a:ext cx="1408916" cy="1027418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Internship Service</a:t>
          </a:r>
        </a:p>
      </dsp:txBody>
      <dsp:txXfrm>
        <a:off x="1106082" y="3678460"/>
        <a:ext cx="996254" cy="726494"/>
      </dsp:txXfrm>
    </dsp:sp>
    <dsp:sp modelId="{473EE418-50E4-4C49-A953-774069A3E27F}">
      <dsp:nvSpPr>
        <dsp:cNvPr id="0" name=""/>
        <dsp:cNvSpPr/>
      </dsp:nvSpPr>
      <dsp:spPr>
        <a:xfrm rot="6230720">
          <a:off x="3698277" y="3834638"/>
          <a:ext cx="12929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29293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59692" y="3844617"/>
        <a:ext cx="6464" cy="6464"/>
      </dsp:txXfrm>
    </dsp:sp>
    <dsp:sp modelId="{3DDC5700-A4F9-41A2-AB6C-FC5E2EE2D370}">
      <dsp:nvSpPr>
        <dsp:cNvPr id="0" name=""/>
        <dsp:cNvSpPr/>
      </dsp:nvSpPr>
      <dsp:spPr>
        <a:xfrm>
          <a:off x="2376857" y="3900492"/>
          <a:ext cx="2361810" cy="1559565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/>
            </a:rPr>
            <a:t>LPC </a:t>
          </a:r>
          <a:r>
            <a:rPr lang="en-US" sz="1700" b="1" kern="1200" dirty="0">
              <a:effectLst/>
            </a:rPr>
            <a:t>Comprehensive</a:t>
          </a:r>
          <a:r>
            <a:rPr lang="en-US" sz="1800" b="1" kern="1200" dirty="0">
              <a:effectLst/>
            </a:rPr>
            <a:t> Toolkit</a:t>
          </a:r>
        </a:p>
      </dsp:txBody>
      <dsp:txXfrm>
        <a:off x="2722736" y="4128885"/>
        <a:ext cx="1670052" cy="1102779"/>
      </dsp:txXfrm>
    </dsp:sp>
    <dsp:sp modelId="{264FE616-8AE4-43B4-A0C8-4AA4A152FA3F}">
      <dsp:nvSpPr>
        <dsp:cNvPr id="0" name=""/>
        <dsp:cNvSpPr/>
      </dsp:nvSpPr>
      <dsp:spPr>
        <a:xfrm rot="10896873">
          <a:off x="2019315" y="2684857"/>
          <a:ext cx="72199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721991" y="13211"/>
              </a:lnTo>
            </a:path>
          </a:pathLst>
        </a:custGeom>
        <a:noFill/>
        <a:ln w="12700" cap="flat" cmpd="sng" algn="ctr">
          <a:solidFill>
            <a:srgbClr val="FF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362261" y="2680018"/>
        <a:ext cx="36099" cy="36099"/>
      </dsp:txXfrm>
    </dsp:sp>
    <dsp:sp modelId="{751C69D1-9AEB-4309-97F9-F9D8281A5339}">
      <dsp:nvSpPr>
        <dsp:cNvPr id="0" name=""/>
        <dsp:cNvSpPr/>
      </dsp:nvSpPr>
      <dsp:spPr>
        <a:xfrm>
          <a:off x="173532" y="1951270"/>
          <a:ext cx="1846544" cy="1421240"/>
        </a:xfrm>
        <a:prstGeom prst="ellipse">
          <a:avLst/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Employability Training</a:t>
          </a:r>
        </a:p>
      </dsp:txBody>
      <dsp:txXfrm>
        <a:off x="443952" y="2159406"/>
        <a:ext cx="1305704" cy="1004968"/>
      </dsp:txXfrm>
    </dsp:sp>
    <dsp:sp modelId="{C235858E-0FB5-4D3D-9463-608689F60897}">
      <dsp:nvSpPr>
        <dsp:cNvPr id="0" name=""/>
        <dsp:cNvSpPr/>
      </dsp:nvSpPr>
      <dsp:spPr>
        <a:xfrm rot="12949929">
          <a:off x="2235162" y="1762275"/>
          <a:ext cx="914762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914762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669674" y="1752617"/>
        <a:ext cx="45738" cy="45738"/>
      </dsp:txXfrm>
    </dsp:sp>
    <dsp:sp modelId="{5C6DD58B-ED1A-45C4-84A8-47F03F355740}">
      <dsp:nvSpPr>
        <dsp:cNvPr id="0" name=""/>
        <dsp:cNvSpPr/>
      </dsp:nvSpPr>
      <dsp:spPr>
        <a:xfrm>
          <a:off x="1091903" y="595864"/>
          <a:ext cx="1427618" cy="107852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Career Advising &amp; Counselling</a:t>
          </a:r>
          <a:endParaRPr lang="en-U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00973" y="753810"/>
        <a:ext cx="1009478" cy="7626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46DFB-F844-4E3F-90C4-EB1C69882C77}">
      <dsp:nvSpPr>
        <dsp:cNvPr id="0" name=""/>
        <dsp:cNvSpPr/>
      </dsp:nvSpPr>
      <dsp:spPr>
        <a:xfrm>
          <a:off x="2740399" y="1683291"/>
          <a:ext cx="2588818" cy="2122823"/>
        </a:xfrm>
        <a:prstGeom prst="ellipse">
          <a:avLst/>
        </a:prstGeom>
        <a:solidFill>
          <a:srgbClr val="0099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sp:txBody>
      <dsp:txXfrm>
        <a:off x="3119523" y="1994171"/>
        <a:ext cx="1830570" cy="1501063"/>
      </dsp:txXfrm>
    </dsp:sp>
    <dsp:sp modelId="{56C83251-E411-4A88-9FDD-9871CB76C75C}">
      <dsp:nvSpPr>
        <dsp:cNvPr id="0" name=""/>
        <dsp:cNvSpPr/>
      </dsp:nvSpPr>
      <dsp:spPr>
        <a:xfrm rot="16267750">
          <a:off x="3954437" y="1566913"/>
          <a:ext cx="206650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206650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2596" y="1574958"/>
        <a:ext cx="10332" cy="10332"/>
      </dsp:txXfrm>
    </dsp:sp>
    <dsp:sp modelId="{78E15028-F6A0-4B42-BCA1-78F964E8FEB3}">
      <dsp:nvSpPr>
        <dsp:cNvPr id="0" name=""/>
        <dsp:cNvSpPr/>
      </dsp:nvSpPr>
      <dsp:spPr>
        <a:xfrm>
          <a:off x="3114089" y="12410"/>
          <a:ext cx="1920280" cy="1464492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/>
            </a:rPr>
            <a:t>Employers’ Survey</a:t>
          </a:r>
        </a:p>
      </dsp:txBody>
      <dsp:txXfrm>
        <a:off x="3395307" y="226880"/>
        <a:ext cx="1357844" cy="1035552"/>
      </dsp:txXfrm>
    </dsp:sp>
    <dsp:sp modelId="{5C601421-373A-4D65-8299-4B416D0F99AB}">
      <dsp:nvSpPr>
        <dsp:cNvPr id="0" name=""/>
        <dsp:cNvSpPr/>
      </dsp:nvSpPr>
      <dsp:spPr>
        <a:xfrm rot="19464406">
          <a:off x="4902811" y="1699654"/>
          <a:ext cx="1147226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147226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47743" y="1684185"/>
        <a:ext cx="57361" cy="57361"/>
      </dsp:txXfrm>
    </dsp:sp>
    <dsp:sp modelId="{5F4C2613-B0D7-4B51-8976-D343DD4D22F8}">
      <dsp:nvSpPr>
        <dsp:cNvPr id="0" name=""/>
        <dsp:cNvSpPr/>
      </dsp:nvSpPr>
      <dsp:spPr>
        <a:xfrm>
          <a:off x="5752786" y="467692"/>
          <a:ext cx="1413053" cy="1083339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/>
            </a:rPr>
            <a:t>Students’ Career Planning Survey</a:t>
          </a:r>
        </a:p>
      </dsp:txBody>
      <dsp:txXfrm>
        <a:off x="5959723" y="626343"/>
        <a:ext cx="999179" cy="766037"/>
      </dsp:txXfrm>
    </dsp:sp>
    <dsp:sp modelId="{F08B12B6-CA21-456A-BC42-144C5AB95887}">
      <dsp:nvSpPr>
        <dsp:cNvPr id="0" name=""/>
        <dsp:cNvSpPr/>
      </dsp:nvSpPr>
      <dsp:spPr>
        <a:xfrm rot="21434491">
          <a:off x="5326591" y="2652705"/>
          <a:ext cx="68684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86841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2840" y="2648745"/>
        <a:ext cx="34342" cy="34342"/>
      </dsp:txXfrm>
    </dsp:sp>
    <dsp:sp modelId="{45178955-ED34-4155-9C4B-4D58B005E1E1}">
      <dsp:nvSpPr>
        <dsp:cNvPr id="0" name=""/>
        <dsp:cNvSpPr/>
      </dsp:nvSpPr>
      <dsp:spPr>
        <a:xfrm>
          <a:off x="6010038" y="1815373"/>
          <a:ext cx="2324136" cy="1556339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Industrial-based Mentorship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</a:t>
          </a:r>
          <a:endParaRPr lang="en-U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50400" y="2043294"/>
        <a:ext cx="1643412" cy="1100497"/>
      </dsp:txXfrm>
    </dsp:sp>
    <dsp:sp modelId="{09FAFE50-1C7B-408B-A599-9B0B63526815}">
      <dsp:nvSpPr>
        <dsp:cNvPr id="0" name=""/>
        <dsp:cNvSpPr/>
      </dsp:nvSpPr>
      <dsp:spPr>
        <a:xfrm rot="2208415">
          <a:off x="4923902" y="3648464"/>
          <a:ext cx="67268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72681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43425" y="3644859"/>
        <a:ext cx="33634" cy="33634"/>
      </dsp:txXfrm>
    </dsp:sp>
    <dsp:sp modelId="{996C77C4-E038-41A5-B3A8-0899283218FC}">
      <dsp:nvSpPr>
        <dsp:cNvPr id="0" name=""/>
        <dsp:cNvSpPr/>
      </dsp:nvSpPr>
      <dsp:spPr>
        <a:xfrm>
          <a:off x="5100104" y="3675707"/>
          <a:ext cx="2449619" cy="1565290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Online Platform</a:t>
          </a:r>
        </a:p>
      </dsp:txBody>
      <dsp:txXfrm>
        <a:off x="5458842" y="3904938"/>
        <a:ext cx="1732143" cy="1106828"/>
      </dsp:txXfrm>
    </dsp:sp>
    <dsp:sp modelId="{FBCF493C-7DA0-47ED-82DD-9397B4AD7E31}">
      <dsp:nvSpPr>
        <dsp:cNvPr id="0" name=""/>
        <dsp:cNvSpPr/>
      </dsp:nvSpPr>
      <dsp:spPr>
        <a:xfrm rot="9114897">
          <a:off x="2120852" y="3517776"/>
          <a:ext cx="88090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880903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39281" y="3508965"/>
        <a:ext cx="44045" cy="44045"/>
      </dsp:txXfrm>
    </dsp:sp>
    <dsp:sp modelId="{6455C8E8-044F-467A-8BB4-61A3F64A2AFD}">
      <dsp:nvSpPr>
        <dsp:cNvPr id="0" name=""/>
        <dsp:cNvSpPr/>
      </dsp:nvSpPr>
      <dsp:spPr>
        <a:xfrm>
          <a:off x="899751" y="3527998"/>
          <a:ext cx="1408916" cy="1027418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Internship Service</a:t>
          </a:r>
        </a:p>
      </dsp:txBody>
      <dsp:txXfrm>
        <a:off x="1106082" y="3678460"/>
        <a:ext cx="996254" cy="726494"/>
      </dsp:txXfrm>
    </dsp:sp>
    <dsp:sp modelId="{473EE418-50E4-4C49-A953-774069A3E27F}">
      <dsp:nvSpPr>
        <dsp:cNvPr id="0" name=""/>
        <dsp:cNvSpPr/>
      </dsp:nvSpPr>
      <dsp:spPr>
        <a:xfrm rot="6230720">
          <a:off x="3698277" y="3834638"/>
          <a:ext cx="12929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29293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59692" y="3844617"/>
        <a:ext cx="6464" cy="6464"/>
      </dsp:txXfrm>
    </dsp:sp>
    <dsp:sp modelId="{3DDC5700-A4F9-41A2-AB6C-FC5E2EE2D370}">
      <dsp:nvSpPr>
        <dsp:cNvPr id="0" name=""/>
        <dsp:cNvSpPr/>
      </dsp:nvSpPr>
      <dsp:spPr>
        <a:xfrm>
          <a:off x="2376857" y="3900492"/>
          <a:ext cx="2361810" cy="1559565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</a:t>
          </a:r>
          <a:r>
            <a:rPr lang="en-US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Comprehensive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Toolkit</a:t>
          </a:r>
        </a:p>
      </dsp:txBody>
      <dsp:txXfrm>
        <a:off x="2722736" y="4128885"/>
        <a:ext cx="1670052" cy="1102779"/>
      </dsp:txXfrm>
    </dsp:sp>
    <dsp:sp modelId="{264FE616-8AE4-43B4-A0C8-4AA4A152FA3F}">
      <dsp:nvSpPr>
        <dsp:cNvPr id="0" name=""/>
        <dsp:cNvSpPr/>
      </dsp:nvSpPr>
      <dsp:spPr>
        <a:xfrm rot="10896873">
          <a:off x="2019315" y="2684857"/>
          <a:ext cx="72199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721991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362261" y="2680018"/>
        <a:ext cx="36099" cy="36099"/>
      </dsp:txXfrm>
    </dsp:sp>
    <dsp:sp modelId="{751C69D1-9AEB-4309-97F9-F9D8281A5339}">
      <dsp:nvSpPr>
        <dsp:cNvPr id="0" name=""/>
        <dsp:cNvSpPr/>
      </dsp:nvSpPr>
      <dsp:spPr>
        <a:xfrm>
          <a:off x="173532" y="1951270"/>
          <a:ext cx="1846544" cy="1421240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/>
            </a:rPr>
            <a:t>Employability Training</a:t>
          </a:r>
        </a:p>
      </dsp:txBody>
      <dsp:txXfrm>
        <a:off x="443952" y="2159406"/>
        <a:ext cx="1305704" cy="1004968"/>
      </dsp:txXfrm>
    </dsp:sp>
    <dsp:sp modelId="{C235858E-0FB5-4D3D-9463-608689F60897}">
      <dsp:nvSpPr>
        <dsp:cNvPr id="0" name=""/>
        <dsp:cNvSpPr/>
      </dsp:nvSpPr>
      <dsp:spPr>
        <a:xfrm rot="12949929">
          <a:off x="2235162" y="1762275"/>
          <a:ext cx="914762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914762" y="13211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669674" y="1752617"/>
        <a:ext cx="45738" cy="45738"/>
      </dsp:txXfrm>
    </dsp:sp>
    <dsp:sp modelId="{5C6DD58B-ED1A-45C4-84A8-47F03F355740}">
      <dsp:nvSpPr>
        <dsp:cNvPr id="0" name=""/>
        <dsp:cNvSpPr/>
      </dsp:nvSpPr>
      <dsp:spPr>
        <a:xfrm>
          <a:off x="1091903" y="595864"/>
          <a:ext cx="1427618" cy="1078525"/>
        </a:xfrm>
        <a:prstGeom prst="ellipse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effectLst/>
            </a:rPr>
            <a:t>Career Advising &amp; Counselling</a:t>
          </a:r>
          <a:endParaRPr lang="en-US" sz="1400" b="1" kern="1200" dirty="0">
            <a:effectLst/>
          </a:endParaRPr>
        </a:p>
      </dsp:txBody>
      <dsp:txXfrm>
        <a:off x="1300973" y="753810"/>
        <a:ext cx="1009478" cy="7626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46DFB-F844-4E3F-90C4-EB1C69882C77}">
      <dsp:nvSpPr>
        <dsp:cNvPr id="0" name=""/>
        <dsp:cNvSpPr/>
      </dsp:nvSpPr>
      <dsp:spPr>
        <a:xfrm>
          <a:off x="2740399" y="1683291"/>
          <a:ext cx="2588818" cy="2122823"/>
        </a:xfrm>
        <a:prstGeom prst="ellipse">
          <a:avLst/>
        </a:prstGeom>
        <a:solidFill>
          <a:srgbClr val="0099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PLANNING CENTRE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One-Stop Services </a:t>
          </a:r>
        </a:p>
      </dsp:txBody>
      <dsp:txXfrm>
        <a:off x="3119523" y="1994171"/>
        <a:ext cx="1830570" cy="1501063"/>
      </dsp:txXfrm>
    </dsp:sp>
    <dsp:sp modelId="{56C83251-E411-4A88-9FDD-9871CB76C75C}">
      <dsp:nvSpPr>
        <dsp:cNvPr id="0" name=""/>
        <dsp:cNvSpPr/>
      </dsp:nvSpPr>
      <dsp:spPr>
        <a:xfrm rot="16267750">
          <a:off x="3954437" y="1566913"/>
          <a:ext cx="206650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206650" y="13211"/>
              </a:lnTo>
            </a:path>
          </a:pathLst>
        </a:custGeom>
        <a:noFill/>
        <a:ln w="12700" cap="flat" cmpd="sng" algn="ctr">
          <a:solidFill>
            <a:srgbClr val="FF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52596" y="1574958"/>
        <a:ext cx="10332" cy="10332"/>
      </dsp:txXfrm>
    </dsp:sp>
    <dsp:sp modelId="{78E15028-F6A0-4B42-BCA1-78F964E8FEB3}">
      <dsp:nvSpPr>
        <dsp:cNvPr id="0" name=""/>
        <dsp:cNvSpPr/>
      </dsp:nvSpPr>
      <dsp:spPr>
        <a:xfrm>
          <a:off x="3114089" y="12410"/>
          <a:ext cx="1920280" cy="1464492"/>
        </a:xfrm>
        <a:prstGeom prst="ellipse">
          <a:avLst/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Employers’ Survey</a:t>
          </a:r>
        </a:p>
      </dsp:txBody>
      <dsp:txXfrm>
        <a:off x="3395307" y="226880"/>
        <a:ext cx="1357844" cy="1035552"/>
      </dsp:txXfrm>
    </dsp:sp>
    <dsp:sp modelId="{5C601421-373A-4D65-8299-4B416D0F99AB}">
      <dsp:nvSpPr>
        <dsp:cNvPr id="0" name=""/>
        <dsp:cNvSpPr/>
      </dsp:nvSpPr>
      <dsp:spPr>
        <a:xfrm rot="19464406">
          <a:off x="4902811" y="1699654"/>
          <a:ext cx="1147226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147226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47743" y="1684185"/>
        <a:ext cx="57361" cy="57361"/>
      </dsp:txXfrm>
    </dsp:sp>
    <dsp:sp modelId="{5F4C2613-B0D7-4B51-8976-D343DD4D22F8}">
      <dsp:nvSpPr>
        <dsp:cNvPr id="0" name=""/>
        <dsp:cNvSpPr/>
      </dsp:nvSpPr>
      <dsp:spPr>
        <a:xfrm>
          <a:off x="5752786" y="467692"/>
          <a:ext cx="1413053" cy="1083339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Students’ Career Planning Survey</a:t>
          </a:r>
        </a:p>
      </dsp:txBody>
      <dsp:txXfrm>
        <a:off x="5959723" y="626343"/>
        <a:ext cx="999179" cy="766037"/>
      </dsp:txXfrm>
    </dsp:sp>
    <dsp:sp modelId="{F08B12B6-CA21-456A-BC42-144C5AB95887}">
      <dsp:nvSpPr>
        <dsp:cNvPr id="0" name=""/>
        <dsp:cNvSpPr/>
      </dsp:nvSpPr>
      <dsp:spPr>
        <a:xfrm rot="21434491">
          <a:off x="5326591" y="2652705"/>
          <a:ext cx="68684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86841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2840" y="2648745"/>
        <a:ext cx="34342" cy="34342"/>
      </dsp:txXfrm>
    </dsp:sp>
    <dsp:sp modelId="{45178955-ED34-4155-9C4B-4D58B005E1E1}">
      <dsp:nvSpPr>
        <dsp:cNvPr id="0" name=""/>
        <dsp:cNvSpPr/>
      </dsp:nvSpPr>
      <dsp:spPr>
        <a:xfrm>
          <a:off x="6010038" y="1815373"/>
          <a:ext cx="2324136" cy="1556339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Industrial-based Mentorship </a:t>
          </a:r>
          <a:r>
            <a:rPr lang="en-US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Programme</a:t>
          </a:r>
          <a:endParaRPr lang="en-US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50400" y="2043294"/>
        <a:ext cx="1643412" cy="1100497"/>
      </dsp:txXfrm>
    </dsp:sp>
    <dsp:sp modelId="{09FAFE50-1C7B-408B-A599-9B0B63526815}">
      <dsp:nvSpPr>
        <dsp:cNvPr id="0" name=""/>
        <dsp:cNvSpPr/>
      </dsp:nvSpPr>
      <dsp:spPr>
        <a:xfrm rot="2208415">
          <a:off x="4923902" y="3648464"/>
          <a:ext cx="67268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672681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43425" y="3644859"/>
        <a:ext cx="33634" cy="33634"/>
      </dsp:txXfrm>
    </dsp:sp>
    <dsp:sp modelId="{996C77C4-E038-41A5-B3A8-0899283218FC}">
      <dsp:nvSpPr>
        <dsp:cNvPr id="0" name=""/>
        <dsp:cNvSpPr/>
      </dsp:nvSpPr>
      <dsp:spPr>
        <a:xfrm>
          <a:off x="5100104" y="3675707"/>
          <a:ext cx="2449619" cy="1565290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Online Platform</a:t>
          </a:r>
        </a:p>
      </dsp:txBody>
      <dsp:txXfrm>
        <a:off x="5458842" y="3904938"/>
        <a:ext cx="1732143" cy="1106828"/>
      </dsp:txXfrm>
    </dsp:sp>
    <dsp:sp modelId="{FBCF493C-7DA0-47ED-82DD-9397B4AD7E31}">
      <dsp:nvSpPr>
        <dsp:cNvPr id="0" name=""/>
        <dsp:cNvSpPr/>
      </dsp:nvSpPr>
      <dsp:spPr>
        <a:xfrm rot="9114897">
          <a:off x="2120852" y="3517776"/>
          <a:ext cx="88090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880903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539281" y="3508965"/>
        <a:ext cx="44045" cy="44045"/>
      </dsp:txXfrm>
    </dsp:sp>
    <dsp:sp modelId="{6455C8E8-044F-467A-8BB4-61A3F64A2AFD}">
      <dsp:nvSpPr>
        <dsp:cNvPr id="0" name=""/>
        <dsp:cNvSpPr/>
      </dsp:nvSpPr>
      <dsp:spPr>
        <a:xfrm>
          <a:off x="899751" y="3527998"/>
          <a:ext cx="1408916" cy="1027418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Internship Service</a:t>
          </a:r>
        </a:p>
      </dsp:txBody>
      <dsp:txXfrm>
        <a:off x="1106082" y="3678460"/>
        <a:ext cx="996254" cy="726494"/>
      </dsp:txXfrm>
    </dsp:sp>
    <dsp:sp modelId="{473EE418-50E4-4C49-A953-774069A3E27F}">
      <dsp:nvSpPr>
        <dsp:cNvPr id="0" name=""/>
        <dsp:cNvSpPr/>
      </dsp:nvSpPr>
      <dsp:spPr>
        <a:xfrm rot="6230720">
          <a:off x="3698277" y="3834638"/>
          <a:ext cx="12929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29293" y="13211"/>
              </a:lnTo>
            </a:path>
          </a:pathLst>
        </a:custGeom>
        <a:noFill/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3759692" y="3844617"/>
        <a:ext cx="6464" cy="6464"/>
      </dsp:txXfrm>
    </dsp:sp>
    <dsp:sp modelId="{3DDC5700-A4F9-41A2-AB6C-FC5E2EE2D370}">
      <dsp:nvSpPr>
        <dsp:cNvPr id="0" name=""/>
        <dsp:cNvSpPr/>
      </dsp:nvSpPr>
      <dsp:spPr>
        <a:xfrm>
          <a:off x="2376857" y="3900492"/>
          <a:ext cx="2361810" cy="1559565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LPC </a:t>
          </a:r>
          <a:r>
            <a:rPr lang="en-US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Comprehensive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Toolkit</a:t>
          </a:r>
        </a:p>
      </dsp:txBody>
      <dsp:txXfrm>
        <a:off x="2722736" y="4128885"/>
        <a:ext cx="1670052" cy="1102779"/>
      </dsp:txXfrm>
    </dsp:sp>
    <dsp:sp modelId="{264FE616-8AE4-43B4-A0C8-4AA4A152FA3F}">
      <dsp:nvSpPr>
        <dsp:cNvPr id="0" name=""/>
        <dsp:cNvSpPr/>
      </dsp:nvSpPr>
      <dsp:spPr>
        <a:xfrm rot="10896873">
          <a:off x="2019315" y="2684857"/>
          <a:ext cx="721991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721991" y="13211"/>
              </a:lnTo>
            </a:path>
          </a:pathLst>
        </a:custGeom>
        <a:noFill/>
        <a:ln w="12700" cap="flat" cmpd="sng" algn="ctr">
          <a:solidFill>
            <a:srgbClr val="FF3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362261" y="2680018"/>
        <a:ext cx="36099" cy="36099"/>
      </dsp:txXfrm>
    </dsp:sp>
    <dsp:sp modelId="{751C69D1-9AEB-4309-97F9-F9D8281A5339}">
      <dsp:nvSpPr>
        <dsp:cNvPr id="0" name=""/>
        <dsp:cNvSpPr/>
      </dsp:nvSpPr>
      <dsp:spPr>
        <a:xfrm>
          <a:off x="173532" y="1951270"/>
          <a:ext cx="1846544" cy="1421240"/>
        </a:xfrm>
        <a:prstGeom prst="ellipse">
          <a:avLst/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Employability Training</a:t>
          </a:r>
        </a:p>
      </dsp:txBody>
      <dsp:txXfrm>
        <a:off x="443952" y="2159406"/>
        <a:ext cx="1305704" cy="1004968"/>
      </dsp:txXfrm>
    </dsp:sp>
    <dsp:sp modelId="{C235858E-0FB5-4D3D-9463-608689F60897}">
      <dsp:nvSpPr>
        <dsp:cNvPr id="0" name=""/>
        <dsp:cNvSpPr/>
      </dsp:nvSpPr>
      <dsp:spPr>
        <a:xfrm rot="12949929">
          <a:off x="2235162" y="1762275"/>
          <a:ext cx="914762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914762" y="13211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669674" y="1752617"/>
        <a:ext cx="45738" cy="45738"/>
      </dsp:txXfrm>
    </dsp:sp>
    <dsp:sp modelId="{5C6DD58B-ED1A-45C4-84A8-47F03F355740}">
      <dsp:nvSpPr>
        <dsp:cNvPr id="0" name=""/>
        <dsp:cNvSpPr/>
      </dsp:nvSpPr>
      <dsp:spPr>
        <a:xfrm>
          <a:off x="1091903" y="595864"/>
          <a:ext cx="1427618" cy="1078525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Career Advising &amp; Counselling</a:t>
          </a:r>
          <a:endParaRPr lang="en-U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00973" y="753810"/>
        <a:ext cx="1009478" cy="7626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C920E-EE23-4D67-A82F-8207F1493D55}">
      <dsp:nvSpPr>
        <dsp:cNvPr id="0" name=""/>
        <dsp:cNvSpPr/>
      </dsp:nvSpPr>
      <dsp:spPr>
        <a:xfrm>
          <a:off x="3363135" y="2257702"/>
          <a:ext cx="3201196" cy="3205923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>
        <a:off x="4006718" y="3008360"/>
        <a:ext cx="1914030" cy="1648518"/>
      </dsp:txXfrm>
    </dsp:sp>
    <dsp:sp modelId="{1F3AF3AB-93F4-45BE-8C3D-57C05B09711A}">
      <dsp:nvSpPr>
        <dsp:cNvPr id="0" name=""/>
        <dsp:cNvSpPr/>
      </dsp:nvSpPr>
      <dsp:spPr>
        <a:xfrm>
          <a:off x="1343195" y="1446521"/>
          <a:ext cx="2587298" cy="2544271"/>
        </a:xfrm>
        <a:prstGeom prst="gear6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TWCGSA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PMP</a:t>
          </a:r>
        </a:p>
      </dsp:txBody>
      <dsp:txXfrm>
        <a:off x="1989977" y="2090920"/>
        <a:ext cx="1293734" cy="1255473"/>
      </dsp:txXfrm>
    </dsp:sp>
    <dsp:sp modelId="{A6DE083A-47D2-4A6A-8CCC-E238864819B1}">
      <dsp:nvSpPr>
        <dsp:cNvPr id="0" name=""/>
        <dsp:cNvSpPr/>
      </dsp:nvSpPr>
      <dsp:spPr>
        <a:xfrm rot="20700000">
          <a:off x="2826115" y="179817"/>
          <a:ext cx="2118470" cy="2118470"/>
        </a:xfrm>
        <a:prstGeom prst="gear6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2000" b="1" kern="1200" dirty="0"/>
            <a:t>GLAP</a:t>
          </a:r>
          <a:endParaRPr lang="en-US" sz="2000" b="1" kern="1200" dirty="0"/>
        </a:p>
      </dsp:txBody>
      <dsp:txXfrm rot="-20700000">
        <a:off x="3290757" y="644459"/>
        <a:ext cx="1189184" cy="1189184"/>
      </dsp:txXfrm>
    </dsp:sp>
    <dsp:sp modelId="{E4D5B852-63E4-4D27-886F-EF35A94503D4}">
      <dsp:nvSpPr>
        <dsp:cNvPr id="0" name=""/>
        <dsp:cNvSpPr/>
      </dsp:nvSpPr>
      <dsp:spPr>
        <a:xfrm>
          <a:off x="3087363" y="1917836"/>
          <a:ext cx="3805391" cy="3805391"/>
        </a:xfrm>
        <a:prstGeom prst="circularArrow">
          <a:avLst>
            <a:gd name="adj1" fmla="val 4688"/>
            <a:gd name="adj2" fmla="val 299029"/>
            <a:gd name="adj3" fmla="val 2539095"/>
            <a:gd name="adj4" fmla="val 15812737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753F0-5AD4-4A41-A6AA-29A543E303C7}">
      <dsp:nvSpPr>
        <dsp:cNvPr id="0" name=""/>
        <dsp:cNvSpPr/>
      </dsp:nvSpPr>
      <dsp:spPr>
        <a:xfrm>
          <a:off x="1189805" y="1187882"/>
          <a:ext cx="2764854" cy="276485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E89A55-72C4-4540-AAFD-5A2B0FD03A57}">
      <dsp:nvSpPr>
        <dsp:cNvPr id="0" name=""/>
        <dsp:cNvSpPr/>
      </dsp:nvSpPr>
      <dsp:spPr>
        <a:xfrm>
          <a:off x="2293721" y="-289404"/>
          <a:ext cx="2981070" cy="298107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7830E-485D-4073-ADE3-9AEEE4BE98C3}">
      <dsp:nvSpPr>
        <dsp:cNvPr id="0" name=""/>
        <dsp:cNvSpPr/>
      </dsp:nvSpPr>
      <dsp:spPr>
        <a:xfrm>
          <a:off x="1739226" y="0"/>
          <a:ext cx="4766667" cy="4766667"/>
        </a:xfrm>
        <a:prstGeom prst="ellipse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Students and Graduates Network</a:t>
          </a:r>
        </a:p>
      </dsp:txBody>
      <dsp:txXfrm>
        <a:off x="3228809" y="238333"/>
        <a:ext cx="1787500" cy="476666"/>
      </dsp:txXfrm>
    </dsp:sp>
    <dsp:sp modelId="{AD9382DF-7DF3-4849-86F8-7DE070099E60}">
      <dsp:nvSpPr>
        <dsp:cNvPr id="0" name=""/>
        <dsp:cNvSpPr/>
      </dsp:nvSpPr>
      <dsp:spPr>
        <a:xfrm>
          <a:off x="2096726" y="715000"/>
          <a:ext cx="4051666" cy="4051666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Non-credit Bearing Graduation Requirements/LPC</a:t>
          </a:r>
        </a:p>
      </dsp:txBody>
      <dsp:txXfrm>
        <a:off x="3248919" y="947970"/>
        <a:ext cx="1747281" cy="465941"/>
      </dsp:txXfrm>
    </dsp:sp>
    <dsp:sp modelId="{77B0178E-0E73-4C3E-9448-42BEE6D5897D}">
      <dsp:nvSpPr>
        <dsp:cNvPr id="0" name=""/>
        <dsp:cNvSpPr/>
      </dsp:nvSpPr>
      <dsp:spPr>
        <a:xfrm>
          <a:off x="2451123" y="1430000"/>
          <a:ext cx="3342873" cy="333666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 Student Wellness/PMP/ Inclusion </a:t>
          </a:r>
          <a:r>
            <a:rPr lang="en-US" sz="1200" b="0" kern="1200" dirty="0" err="1"/>
            <a:t>Programme</a:t>
          </a:r>
          <a:r>
            <a:rPr lang="en-US" sz="1200" b="0" kern="1200" dirty="0"/>
            <a:t>/ Student Bodies Advising</a:t>
          </a:r>
        </a:p>
      </dsp:txBody>
      <dsp:txXfrm>
        <a:off x="3257591" y="1660230"/>
        <a:ext cx="1729936" cy="460460"/>
      </dsp:txXfrm>
    </dsp:sp>
    <dsp:sp modelId="{FBFCFFCA-F3A5-43EF-B3D1-B404CB42E235}">
      <dsp:nvSpPr>
        <dsp:cNvPr id="0" name=""/>
        <dsp:cNvSpPr/>
      </dsp:nvSpPr>
      <dsp:spPr>
        <a:xfrm>
          <a:off x="2811726" y="2145000"/>
          <a:ext cx="2621666" cy="262166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FF"/>
              </a:solidFill>
            </a:rPr>
            <a:t>TWC Global Student Ambassador</a:t>
          </a:r>
          <a:br>
            <a:rPr lang="zh-Hant" altLang="en-US" sz="1400" kern="1200" dirty="0">
              <a:solidFill>
                <a:srgbClr val="0000FF"/>
              </a:solidFill>
            </a:rPr>
          </a:br>
          <a:endParaRPr lang="en-US" sz="1400" kern="1200" dirty="0">
            <a:solidFill>
              <a:srgbClr val="0000FF"/>
            </a:solidFill>
          </a:endParaRPr>
        </a:p>
      </dsp:txBody>
      <dsp:txXfrm>
        <a:off x="3414709" y="2380950"/>
        <a:ext cx="1415700" cy="471900"/>
      </dsp:txXfrm>
    </dsp:sp>
    <dsp:sp modelId="{39490A81-A730-4298-AF0C-54632F56F289}">
      <dsp:nvSpPr>
        <dsp:cNvPr id="0" name=""/>
        <dsp:cNvSpPr/>
      </dsp:nvSpPr>
      <dsp:spPr>
        <a:xfrm>
          <a:off x="3169226" y="2860000"/>
          <a:ext cx="1906666" cy="1906666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rgbClr val="0000FF"/>
              </a:solidFill>
            </a:rPr>
            <a:t>Global Leader Advancement </a:t>
          </a:r>
          <a:r>
            <a:rPr lang="en-US" sz="1200" kern="1200" dirty="0" err="1">
              <a:solidFill>
                <a:srgbClr val="0000FF"/>
              </a:solidFill>
            </a:rPr>
            <a:t>Programme</a:t>
          </a:r>
          <a:br>
            <a:rPr lang="zh-Hant" altLang="en-US" sz="1200" kern="1200" dirty="0">
              <a:solidFill>
                <a:srgbClr val="0000FF"/>
              </a:solidFill>
            </a:rPr>
          </a:br>
          <a:endParaRPr lang="en-US" sz="1200" kern="1200" dirty="0">
            <a:solidFill>
              <a:srgbClr val="0000FF"/>
            </a:solidFill>
          </a:endParaRPr>
        </a:p>
      </dsp:txBody>
      <dsp:txXfrm>
        <a:off x="3502893" y="3098333"/>
        <a:ext cx="1239333" cy="476666"/>
      </dsp:txXfrm>
    </dsp:sp>
    <dsp:sp modelId="{BF03F04D-9E04-4836-A821-E1EC3FBBC254}">
      <dsp:nvSpPr>
        <dsp:cNvPr id="0" name=""/>
        <dsp:cNvSpPr/>
      </dsp:nvSpPr>
      <dsp:spPr>
        <a:xfrm>
          <a:off x="3526726" y="3575000"/>
          <a:ext cx="1191666" cy="119166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0000"/>
              </a:solidFill>
            </a:rPr>
            <a:t>Student-centric</a:t>
          </a:r>
          <a:r>
            <a:rPr lang="en-US" sz="1200" kern="1200" dirty="0">
              <a:solidFill>
                <a:srgbClr val="0000FF"/>
              </a:solidFill>
            </a:rPr>
            <a:t> </a:t>
          </a:r>
        </a:p>
      </dsp:txBody>
      <dsp:txXfrm>
        <a:off x="3701242" y="3872916"/>
        <a:ext cx="842635" cy="595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67C53-6D91-CA4E-8ADB-6DE3A882CFAE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D8F7A-F704-8940-8FAB-4A9720E30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05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7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DA7E1A9-A15E-EE4E-92F1-30219EB41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02F88F4-DF38-244C-807E-0AF840F66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9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66700" y="6188712"/>
            <a:ext cx="2057400" cy="297633"/>
          </a:xfrm>
        </p:spPr>
        <p:txBody>
          <a:bodyPr/>
          <a:lstStyle/>
          <a:p>
            <a:fld id="{98F96A78-E747-452A-A472-1528F572ED5B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6187" y="12360911"/>
            <a:ext cx="2057400" cy="297633"/>
          </a:xfrm>
        </p:spPr>
        <p:txBody>
          <a:bodyPr/>
          <a:lstStyle/>
          <a:p>
            <a:fld id="{2B7B873C-A46E-4878-A014-BF36A57BE6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7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1731" y="3333750"/>
            <a:ext cx="5251982" cy="1543050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320" y="4876800"/>
            <a:ext cx="5242285" cy="132979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6671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6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34A09B-43C1-F04C-82EE-BFB38D572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E4E2C77-1EB3-6B4F-BC1A-27B01ABD3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64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B0D6717-E219-B348-830F-4F5790C17C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180B27A-D8AB-5443-A256-B591E28ED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3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7C011D7-1960-4E4D-843E-56D3645F8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AD5C051-8DDE-3040-AE9E-BCCA11E48F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7D37B5E-E429-744C-85E0-B81896106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9FA4692-D770-024B-B2F7-E7D379EE04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4006" y="3177822"/>
            <a:ext cx="7355554" cy="164807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BC2B68D-D6EF-3842-88B7-6B214707DC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5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B5B45E3-55AE-0A48-AB67-1B0BA5BA5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35BA8A9-744E-914A-ADA8-A1A6AC6FD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85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F5C380-BDDA-7C4F-B274-8DBB743F3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80428F8-9DCB-A845-997B-044602DF5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264320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C5288E3-4F69-1442-990A-6EBDD62EFD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77C7BD5-B970-DE4E-9123-B455BF3F3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844"/>
          <a:stretch/>
        </p:blipFill>
        <p:spPr>
          <a:xfrm>
            <a:off x="195858" y="5987787"/>
            <a:ext cx="1971609" cy="5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967" y="6297862"/>
            <a:ext cx="2725163" cy="35614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336180"/>
            <a:ext cx="5550370" cy="352182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21731" y="3333750"/>
            <a:ext cx="5229706" cy="1543050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30321" y="4876800"/>
            <a:ext cx="5220050" cy="132979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374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6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1" r:id="rId5"/>
    <p:sldLayoutId id="2147483652" r:id="rId6"/>
    <p:sldLayoutId id="2147483653" r:id="rId7"/>
    <p:sldLayoutId id="2147483654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6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c.edu.hk/en/career_services/wilp/college_seminars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twc.edu.hk/en/career_services/wilp/college_seminar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c.edu.hk/en/Administration_Units/career_services/wilp/introduction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c.edu.hk/en/Administration_Units/sao/our_service/student_development/community_service#main-content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twc.edu.hk/en/Administration_Units/sao/our_service/Non_Credit_Bearing_Graduation_Requirements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hyperlink" Target="http://www.instagram.com/sao_twc/" TargetMode="External"/><Relationship Id="rId1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hyperlink" Target="http://www.facebook.com/sao.twc" TargetMode="External"/><Relationship Id="rId17" Type="http://schemas.openxmlformats.org/officeDocument/2006/relationships/image" Target="../media/image52.png"/><Relationship Id="rId2" Type="http://schemas.openxmlformats.org/officeDocument/2006/relationships/image" Target="../media/image40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svg"/><Relationship Id="rId11" Type="http://schemas.openxmlformats.org/officeDocument/2006/relationships/hyperlink" Target="mailto:sao@twc.edu.hk" TargetMode="External"/><Relationship Id="rId5" Type="http://schemas.openxmlformats.org/officeDocument/2006/relationships/image" Target="../media/image43.png"/><Relationship Id="rId15" Type="http://schemas.openxmlformats.org/officeDocument/2006/relationships/image" Target="../media/image50.png"/><Relationship Id="rId10" Type="http://schemas.openxmlformats.org/officeDocument/2006/relationships/image" Target="../media/image48.svg"/><Relationship Id="rId19" Type="http://schemas.openxmlformats.org/officeDocument/2006/relationships/image" Target="../media/image54.pn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HK" sz="32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Our Student Affairs Office</a:t>
            </a:r>
          </a:p>
          <a:p>
            <a:pPr>
              <a:spcAft>
                <a:spcPts val="0"/>
              </a:spcAft>
            </a:pPr>
            <a:endParaRPr lang="en-US" altLang="zh-HK" sz="3200" b="1" kern="10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Century Gothic" panose="020B0502020202020204" pitchFamily="34" charset="0"/>
              </a:rPr>
              <a:t>SAO strives to provide quality co-curricular </a:t>
            </a:r>
            <a:r>
              <a:rPr lang="en-US" dirty="0" err="1">
                <a:latin typeface="Century Gothic" panose="020B0502020202020204" pitchFamily="34" charset="0"/>
              </a:rPr>
              <a:t>programmes</a:t>
            </a:r>
            <a:r>
              <a:rPr lang="en-US" dirty="0">
                <a:latin typeface="Century Gothic" panose="020B0502020202020204" pitchFamily="34" charset="0"/>
              </a:rPr>
              <a:t> and various activities to develop students’ all-round potential and offer a rewarding learning experience.</a:t>
            </a:r>
            <a:endParaRPr lang="en-US" altLang="zh-HK" sz="2400" dirty="0">
              <a:latin typeface="Century Gothic" panose="020B0502020202020204" pitchFamily="34" charset="0"/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19244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6943C24-2EF2-4105-8218-E6209E1758AC}"/>
              </a:ext>
            </a:extLst>
          </p:cNvPr>
          <p:cNvSpPr/>
          <p:nvPr/>
        </p:nvSpPr>
        <p:spPr>
          <a:xfrm>
            <a:off x="4249766" y="2751094"/>
            <a:ext cx="1015241" cy="10171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31389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</a:t>
            </a:r>
            <a:r>
              <a:rPr lang="en-US" sz="2000" b="1" dirty="0">
                <a:solidFill>
                  <a:schemeClr val="accent5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Relationship Building with self and other 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92D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Horizon Widening                                                                   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 Planning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92D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Connecting to                                                                               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92D05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Globe                                                                                 </a:t>
            </a:r>
            <a:r>
              <a:rPr lang="en-US" altLang="zh-HK" sz="20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Commitment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HK" sz="20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HK" sz="2000" dirty="0">
                <a:latin typeface="Century Gothic" panose="020B0502020202020204" pitchFamily="34" charset="0"/>
              </a:rPr>
              <a:t> </a:t>
            </a:r>
            <a:endParaRPr lang="en-HK" sz="2400" dirty="0">
              <a:latin typeface="Century Gothic" panose="020B050202020202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b="1" dirty="0">
              <a:solidFill>
                <a:srgbClr val="92D050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CC00FF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Self Understanding &amp;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CC00FF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Personal Development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492F57-5805-4CE3-BAEA-F119FA702B19}"/>
              </a:ext>
            </a:extLst>
          </p:cNvPr>
          <p:cNvGrpSpPr/>
          <p:nvPr/>
        </p:nvGrpSpPr>
        <p:grpSpPr>
          <a:xfrm>
            <a:off x="3961751" y="3844487"/>
            <a:ext cx="1620981" cy="1620981"/>
            <a:chOff x="2864717" y="374656"/>
            <a:chExt cx="1620981" cy="162098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4F6253-2362-4AF4-9548-3A9C7BA9B2A3}"/>
                </a:ext>
              </a:extLst>
            </p:cNvPr>
            <p:cNvSpPr/>
            <p:nvPr/>
          </p:nvSpPr>
          <p:spPr>
            <a:xfrm>
              <a:off x="2864717" y="374656"/>
              <a:ext cx="1620981" cy="1620981"/>
            </a:xfrm>
            <a:prstGeom prst="roundRect">
              <a:avLst/>
            </a:prstGeom>
            <a:solidFill>
              <a:srgbClr val="CC66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C25E92CD-239A-495D-86E3-0C7B90C5A495}"/>
                </a:ext>
              </a:extLst>
            </p:cNvPr>
            <p:cNvSpPr txBox="1"/>
            <p:nvPr/>
          </p:nvSpPr>
          <p:spPr>
            <a:xfrm>
              <a:off x="2943847" y="453786"/>
              <a:ext cx="1462721" cy="1462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HK" sz="1700" kern="1200" dirty="0"/>
                <a:t>Self Understanding &amp; Personal Development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AAEBDB-E6C9-48CD-BACA-4FDD7E5AC357}"/>
              </a:ext>
            </a:extLst>
          </p:cNvPr>
          <p:cNvGrpSpPr/>
          <p:nvPr/>
        </p:nvGrpSpPr>
        <p:grpSpPr>
          <a:xfrm>
            <a:off x="3961750" y="958885"/>
            <a:ext cx="1620981" cy="1620981"/>
            <a:chOff x="2864717" y="374656"/>
            <a:chExt cx="1620981" cy="162098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73628BB-375F-43DE-8BFE-0FCB6111CBEA}"/>
                </a:ext>
              </a:extLst>
            </p:cNvPr>
            <p:cNvSpPr/>
            <p:nvPr/>
          </p:nvSpPr>
          <p:spPr>
            <a:xfrm>
              <a:off x="2864717" y="374656"/>
              <a:ext cx="1620981" cy="1620981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4E30E179-7AB9-49F4-830E-52B8061781FE}"/>
                </a:ext>
              </a:extLst>
            </p:cNvPr>
            <p:cNvSpPr txBox="1"/>
            <p:nvPr/>
          </p:nvSpPr>
          <p:spPr>
            <a:xfrm>
              <a:off x="2943847" y="453786"/>
              <a:ext cx="1462721" cy="1462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HK" sz="1700" kern="1200" dirty="0"/>
                <a:t>Relationship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HK" sz="1700" kern="1200" dirty="0"/>
                <a:t>Building with </a:t>
              </a: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HK" sz="1700" kern="1200" dirty="0"/>
                <a:t>Self &amp; Other</a:t>
              </a:r>
              <a:endParaRPr lang="en-US" sz="1700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19692A-9EE8-4D23-81D4-B445042064A0}"/>
              </a:ext>
            </a:extLst>
          </p:cNvPr>
          <p:cNvGrpSpPr/>
          <p:nvPr/>
        </p:nvGrpSpPr>
        <p:grpSpPr>
          <a:xfrm>
            <a:off x="2483973" y="2428482"/>
            <a:ext cx="1620981" cy="1588567"/>
            <a:chOff x="1133764" y="2140526"/>
            <a:chExt cx="1620981" cy="16209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EDA6233-FD98-4DFC-88B8-C86EB4E76A12}"/>
                </a:ext>
              </a:extLst>
            </p:cNvPr>
            <p:cNvSpPr/>
            <p:nvPr/>
          </p:nvSpPr>
          <p:spPr>
            <a:xfrm>
              <a:off x="1133764" y="2140526"/>
              <a:ext cx="1620981" cy="1620981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CB7D5018-C8DC-4E0E-AB7C-C66D203BC46C}"/>
                </a:ext>
              </a:extLst>
            </p:cNvPr>
            <p:cNvSpPr txBox="1"/>
            <p:nvPr/>
          </p:nvSpPr>
          <p:spPr>
            <a:xfrm>
              <a:off x="1212894" y="2219656"/>
              <a:ext cx="1462721" cy="1462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HK" sz="1700" kern="1200" dirty="0"/>
                <a:t>Horizon Widening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HK" sz="1700" kern="1200" dirty="0"/>
                <a:t>&amp; Connecting to the Globe</a:t>
              </a:r>
              <a:endParaRPr lang="en-US" sz="1700" kern="1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1969FE-ACE0-4B60-A70C-138EB766E87B}"/>
              </a:ext>
            </a:extLst>
          </p:cNvPr>
          <p:cNvGrpSpPr/>
          <p:nvPr/>
        </p:nvGrpSpPr>
        <p:grpSpPr>
          <a:xfrm>
            <a:off x="5443463" y="2396068"/>
            <a:ext cx="1620981" cy="1620981"/>
            <a:chOff x="2879436" y="2140526"/>
            <a:chExt cx="1620981" cy="162098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9A09833-BEB3-4CB7-AC19-8A892F894748}"/>
                </a:ext>
              </a:extLst>
            </p:cNvPr>
            <p:cNvSpPr/>
            <p:nvPr/>
          </p:nvSpPr>
          <p:spPr>
            <a:xfrm>
              <a:off x="2879436" y="2140526"/>
              <a:ext cx="1620981" cy="162098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C741A9E9-01BE-449E-8F59-983641F698BD}"/>
                </a:ext>
              </a:extLst>
            </p:cNvPr>
            <p:cNvSpPr txBox="1"/>
            <p:nvPr/>
          </p:nvSpPr>
          <p:spPr>
            <a:xfrm>
              <a:off x="2958566" y="2219656"/>
              <a:ext cx="1462721" cy="14627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HK" sz="1700" kern="1200" dirty="0"/>
                <a:t>Life Planning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HK" sz="1700" kern="1200" dirty="0"/>
                <a:t>&amp; Commitment</a:t>
              </a:r>
              <a:endParaRPr lang="en-US" sz="1800" kern="1200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ABFEAC2-9624-414B-A86E-B97C1507DC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16" y="2804222"/>
            <a:ext cx="854343" cy="96113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A926428-99EC-45FA-8EC9-89DA7655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191" y="6216844"/>
            <a:ext cx="5224098" cy="57955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GLAP: 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60526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81521D-000B-9517-67C9-13F34D655413}"/>
              </a:ext>
            </a:extLst>
          </p:cNvPr>
          <p:cNvSpPr txBox="1">
            <a:spLocks/>
          </p:cNvSpPr>
          <p:nvPr/>
        </p:nvSpPr>
        <p:spPr>
          <a:xfrm>
            <a:off x="1618285" y="1382863"/>
            <a:ext cx="6350777" cy="426380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>
                <a:solidFill>
                  <a:srgbClr val="0070C0"/>
                </a:solidFill>
                <a:latin typeface="+mn-lt"/>
              </a:rPr>
              <a:t>GLAP </a:t>
            </a:r>
            <a:r>
              <a:rPr lang="en-US" sz="2250" b="1" dirty="0">
                <a:solidFill>
                  <a:srgbClr val="C00000"/>
                </a:solidFill>
                <a:latin typeface="+mn-lt"/>
              </a:rPr>
              <a:t>2024-25</a:t>
            </a:r>
            <a:r>
              <a:rPr lang="en-US" sz="2250" b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US" sz="2250" b="1" dirty="0">
                <a:solidFill>
                  <a:srgbClr val="0070C0"/>
                </a:solidFill>
                <a:latin typeface="+mn-lt"/>
              </a:rPr>
              <a:t>TRAINING COMPONENTS</a:t>
            </a:r>
          </a:p>
        </p:txBody>
      </p:sp>
      <p:sp>
        <p:nvSpPr>
          <p:cNvPr id="5" name="Donut 24">
            <a:extLst>
              <a:ext uri="{FF2B5EF4-FFF2-40B4-BE49-F238E27FC236}">
                <a16:creationId xmlns:a16="http://schemas.microsoft.com/office/drawing/2014/main" id="{4835382D-73EF-7EE6-5269-EE761262803B}"/>
              </a:ext>
            </a:extLst>
          </p:cNvPr>
          <p:cNvSpPr/>
          <p:nvPr/>
        </p:nvSpPr>
        <p:spPr>
          <a:xfrm>
            <a:off x="1871797" y="3651650"/>
            <a:ext cx="374723" cy="368605"/>
          </a:xfrm>
          <a:prstGeom prst="donu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350" b="1" dirty="0">
                <a:solidFill>
                  <a:srgbClr val="7030A0"/>
                </a:solidFill>
              </a:rPr>
              <a:t>2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6" name="Donut 42">
            <a:extLst>
              <a:ext uri="{FF2B5EF4-FFF2-40B4-BE49-F238E27FC236}">
                <a16:creationId xmlns:a16="http://schemas.microsoft.com/office/drawing/2014/main" id="{550FB001-6C2A-769D-E267-23299CA4F91E}"/>
              </a:ext>
            </a:extLst>
          </p:cNvPr>
          <p:cNvSpPr/>
          <p:nvPr/>
        </p:nvSpPr>
        <p:spPr>
          <a:xfrm>
            <a:off x="2664380" y="2726347"/>
            <a:ext cx="374723" cy="368605"/>
          </a:xfrm>
          <a:prstGeom prst="donu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7" name="Donut 43">
            <a:extLst>
              <a:ext uri="{FF2B5EF4-FFF2-40B4-BE49-F238E27FC236}">
                <a16:creationId xmlns:a16="http://schemas.microsoft.com/office/drawing/2014/main" id="{507DF7B1-00FB-89FA-F869-0AD31FF4C91F}"/>
              </a:ext>
            </a:extLst>
          </p:cNvPr>
          <p:cNvSpPr/>
          <p:nvPr/>
        </p:nvSpPr>
        <p:spPr>
          <a:xfrm>
            <a:off x="3452812" y="3564417"/>
            <a:ext cx="374723" cy="368605"/>
          </a:xfrm>
          <a:prstGeom prst="donu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35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en-US" sz="135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Donut 44">
            <a:extLst>
              <a:ext uri="{FF2B5EF4-FFF2-40B4-BE49-F238E27FC236}">
                <a16:creationId xmlns:a16="http://schemas.microsoft.com/office/drawing/2014/main" id="{3057CF5E-3B28-EADD-86C1-3C326C3DF7C0}"/>
              </a:ext>
            </a:extLst>
          </p:cNvPr>
          <p:cNvSpPr/>
          <p:nvPr/>
        </p:nvSpPr>
        <p:spPr>
          <a:xfrm>
            <a:off x="4236628" y="2844109"/>
            <a:ext cx="374723" cy="368605"/>
          </a:xfrm>
          <a:prstGeom prst="donu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accent2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9" name="Donut 49">
            <a:extLst>
              <a:ext uri="{FF2B5EF4-FFF2-40B4-BE49-F238E27FC236}">
                <a16:creationId xmlns:a16="http://schemas.microsoft.com/office/drawing/2014/main" id="{978EA530-40A9-46F7-3FCA-7F8C2CB9697B}"/>
              </a:ext>
            </a:extLst>
          </p:cNvPr>
          <p:cNvSpPr/>
          <p:nvPr/>
        </p:nvSpPr>
        <p:spPr>
          <a:xfrm>
            <a:off x="5020629" y="3602583"/>
            <a:ext cx="374723" cy="368605"/>
          </a:xfrm>
          <a:prstGeom prst="donu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350" b="1" dirty="0">
                <a:solidFill>
                  <a:srgbClr val="006600"/>
                </a:solidFill>
              </a:rPr>
              <a:t>6</a:t>
            </a:r>
            <a:endParaRPr lang="en-US" sz="1350" b="1" dirty="0">
              <a:solidFill>
                <a:srgbClr val="006600"/>
              </a:solidFill>
            </a:endParaRPr>
          </a:p>
        </p:txBody>
      </p:sp>
      <p:sp>
        <p:nvSpPr>
          <p:cNvPr id="10" name="Donut 50">
            <a:extLst>
              <a:ext uri="{FF2B5EF4-FFF2-40B4-BE49-F238E27FC236}">
                <a16:creationId xmlns:a16="http://schemas.microsoft.com/office/drawing/2014/main" id="{F035BB03-C688-C759-6CB1-61C0FF043D53}"/>
              </a:ext>
            </a:extLst>
          </p:cNvPr>
          <p:cNvSpPr/>
          <p:nvPr/>
        </p:nvSpPr>
        <p:spPr>
          <a:xfrm>
            <a:off x="5814931" y="2553624"/>
            <a:ext cx="374723" cy="368605"/>
          </a:xfrm>
          <a:prstGeom prst="donu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350" b="1" dirty="0">
                <a:solidFill>
                  <a:schemeClr val="accent5">
                    <a:lumMod val="50000"/>
                  </a:schemeClr>
                </a:solidFill>
              </a:rPr>
              <a:t>7</a:t>
            </a:r>
            <a:endParaRPr lang="en-US" sz="13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Donut 51">
            <a:extLst>
              <a:ext uri="{FF2B5EF4-FFF2-40B4-BE49-F238E27FC236}">
                <a16:creationId xmlns:a16="http://schemas.microsoft.com/office/drawing/2014/main" id="{D577FB77-0690-D9D5-EB26-D8B543B64156}"/>
              </a:ext>
            </a:extLst>
          </p:cNvPr>
          <p:cNvSpPr/>
          <p:nvPr/>
        </p:nvSpPr>
        <p:spPr>
          <a:xfrm>
            <a:off x="6612214" y="3939246"/>
            <a:ext cx="374723" cy="368605"/>
          </a:xfrm>
          <a:prstGeom prst="donu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4EAB4B-D71B-BAAE-EF26-1B8EDFC19CA6}"/>
              </a:ext>
            </a:extLst>
          </p:cNvPr>
          <p:cNvSpPr/>
          <p:nvPr/>
        </p:nvSpPr>
        <p:spPr>
          <a:xfrm>
            <a:off x="2446321" y="3340062"/>
            <a:ext cx="810844" cy="13230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191FFA-B970-4F70-8008-DA491622BCD7}"/>
              </a:ext>
            </a:extLst>
          </p:cNvPr>
          <p:cNvSpPr/>
          <p:nvPr/>
        </p:nvSpPr>
        <p:spPr>
          <a:xfrm>
            <a:off x="4024833" y="3341417"/>
            <a:ext cx="791176" cy="13230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272">
            <a:extLst>
              <a:ext uri="{FF2B5EF4-FFF2-40B4-BE49-F238E27FC236}">
                <a16:creationId xmlns:a16="http://schemas.microsoft.com/office/drawing/2014/main" id="{ED77AA2D-9835-D897-855C-95E98A380309}"/>
              </a:ext>
            </a:extLst>
          </p:cNvPr>
          <p:cNvSpPr/>
          <p:nvPr/>
        </p:nvSpPr>
        <p:spPr>
          <a:xfrm>
            <a:off x="7156027" y="3266857"/>
            <a:ext cx="908975" cy="287532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D1A12F-59D4-8BA8-9291-436FD1B6DA30}"/>
              </a:ext>
            </a:extLst>
          </p:cNvPr>
          <p:cNvCxnSpPr/>
          <p:nvPr/>
        </p:nvCxnSpPr>
        <p:spPr>
          <a:xfrm>
            <a:off x="2062206" y="3386554"/>
            <a:ext cx="0" cy="362045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0605E0-AB4B-EC85-603B-0ED209082D73}"/>
              </a:ext>
            </a:extLst>
          </p:cNvPr>
          <p:cNvCxnSpPr/>
          <p:nvPr/>
        </p:nvCxnSpPr>
        <p:spPr>
          <a:xfrm>
            <a:off x="2860136" y="3093509"/>
            <a:ext cx="4277" cy="251926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60F31FD-C7A5-9B91-B7CB-EA5B18AB5B85}"/>
              </a:ext>
            </a:extLst>
          </p:cNvPr>
          <p:cNvSpPr txBox="1"/>
          <p:nvPr/>
        </p:nvSpPr>
        <p:spPr>
          <a:xfrm>
            <a:off x="2063846" y="1954229"/>
            <a:ext cx="1539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1350" b="1" dirty="0">
                <a:solidFill>
                  <a:srgbClr val="006600"/>
                </a:solidFill>
              </a:rPr>
              <a:t>Advancement Camp</a:t>
            </a:r>
            <a:endParaRPr lang="en-US" sz="1350" b="1" dirty="0">
              <a:solidFill>
                <a:srgbClr val="0066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B47E23-1127-7FA2-A178-31985D8EA6ED}"/>
              </a:ext>
            </a:extLst>
          </p:cNvPr>
          <p:cNvSpPr txBox="1"/>
          <p:nvPr/>
        </p:nvSpPr>
        <p:spPr>
          <a:xfrm>
            <a:off x="2038144" y="2427580"/>
            <a:ext cx="1645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900" dirty="0">
                <a:solidFill>
                  <a:schemeClr val="bg2">
                    <a:lumMod val="50000"/>
                  </a:schemeClr>
                </a:solidFill>
              </a:rPr>
              <a:t>Grounding &amp; Goal Setting</a:t>
            </a:r>
            <a:endParaRPr lang="en-US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5DE27F-237D-F687-8C70-38C14F8CCD61}"/>
              </a:ext>
            </a:extLst>
          </p:cNvPr>
          <p:cNvCxnSpPr/>
          <p:nvPr/>
        </p:nvCxnSpPr>
        <p:spPr>
          <a:xfrm>
            <a:off x="3648512" y="3355968"/>
            <a:ext cx="5189" cy="23279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C418FB0-7AD0-725B-D781-07F352E44562}"/>
              </a:ext>
            </a:extLst>
          </p:cNvPr>
          <p:cNvSpPr txBox="1"/>
          <p:nvPr/>
        </p:nvSpPr>
        <p:spPr>
          <a:xfrm>
            <a:off x="2913653" y="3920901"/>
            <a:ext cx="14530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1350" b="1" dirty="0">
                <a:solidFill>
                  <a:schemeClr val="accent2">
                    <a:lumMod val="75000"/>
                  </a:schemeClr>
                </a:solidFill>
              </a:rPr>
              <a:t>Social Awareness</a:t>
            </a:r>
          </a:p>
          <a:p>
            <a:pPr algn="ctr"/>
            <a:r>
              <a:rPr lang="en-HK" altLang="zh-HK" sz="1350" b="1" dirty="0">
                <a:solidFill>
                  <a:schemeClr val="accent2">
                    <a:lumMod val="75000"/>
                  </a:schemeClr>
                </a:solidFill>
              </a:rPr>
              <a:t> in Action</a:t>
            </a:r>
            <a:endParaRPr lang="en-US" sz="135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8B7402-E593-C914-E07D-54BC1829B0A8}"/>
              </a:ext>
            </a:extLst>
          </p:cNvPr>
          <p:cNvSpPr txBox="1"/>
          <p:nvPr/>
        </p:nvSpPr>
        <p:spPr>
          <a:xfrm>
            <a:off x="2905500" y="4377303"/>
            <a:ext cx="14860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900" dirty="0">
                <a:solidFill>
                  <a:schemeClr val="bg2">
                    <a:lumMod val="50000"/>
                  </a:schemeClr>
                </a:solidFill>
              </a:rPr>
              <a:t>Local Issues </a:t>
            </a:r>
            <a:r>
              <a:rPr lang="en-HK" sz="900" dirty="0">
                <a:solidFill>
                  <a:schemeClr val="bg2">
                    <a:lumMod val="50000"/>
                  </a:schemeClr>
                </a:solidFill>
              </a:rPr>
              <a:t>Outreaching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DB8C7B-5AD4-21F2-0807-501091739FF8}"/>
              </a:ext>
            </a:extLst>
          </p:cNvPr>
          <p:cNvCxnSpPr/>
          <p:nvPr/>
        </p:nvCxnSpPr>
        <p:spPr>
          <a:xfrm flipH="1">
            <a:off x="4419217" y="3209436"/>
            <a:ext cx="4017" cy="146533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DC47146-3176-F484-0F94-F8A380EB885C}"/>
              </a:ext>
            </a:extLst>
          </p:cNvPr>
          <p:cNvSpPr txBox="1"/>
          <p:nvPr/>
        </p:nvSpPr>
        <p:spPr>
          <a:xfrm>
            <a:off x="3814389" y="1824723"/>
            <a:ext cx="12192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1350" b="1" dirty="0">
                <a:solidFill>
                  <a:schemeClr val="accent2">
                    <a:lumMod val="50000"/>
                  </a:schemeClr>
                </a:solidFill>
              </a:rPr>
              <a:t>Global Awareness</a:t>
            </a:r>
          </a:p>
          <a:p>
            <a:pPr algn="ctr"/>
            <a:r>
              <a:rPr lang="en-HK" altLang="zh-HK" sz="1350" b="1" dirty="0">
                <a:solidFill>
                  <a:schemeClr val="accent2">
                    <a:lumMod val="50000"/>
                  </a:schemeClr>
                </a:solidFill>
              </a:rPr>
              <a:t> in Action</a:t>
            </a:r>
            <a:endParaRPr lang="en-US" altLang="zh-HK" sz="13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9EFA49-FE98-F9BE-95C5-3E543E4BDF05}"/>
              </a:ext>
            </a:extLst>
          </p:cNvPr>
          <p:cNvSpPr txBox="1"/>
          <p:nvPr/>
        </p:nvSpPr>
        <p:spPr>
          <a:xfrm>
            <a:off x="3734609" y="2471758"/>
            <a:ext cx="137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900" dirty="0">
                <a:solidFill>
                  <a:schemeClr val="bg2">
                    <a:lumMod val="50000"/>
                  </a:schemeClr>
                </a:solidFill>
              </a:rPr>
              <a:t>Global issues Outreaching</a:t>
            </a:r>
            <a:endParaRPr lang="en-US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D57EB8-9D99-F18D-44C7-94E37B373F82}"/>
              </a:ext>
            </a:extLst>
          </p:cNvPr>
          <p:cNvCxnSpPr/>
          <p:nvPr/>
        </p:nvCxnSpPr>
        <p:spPr>
          <a:xfrm>
            <a:off x="5207864" y="3462501"/>
            <a:ext cx="1" cy="151121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893352F-DD36-AED0-8F5D-F74A7BE812BD}"/>
              </a:ext>
            </a:extLst>
          </p:cNvPr>
          <p:cNvSpPr txBox="1"/>
          <p:nvPr/>
        </p:nvSpPr>
        <p:spPr>
          <a:xfrm>
            <a:off x="4485546" y="3981563"/>
            <a:ext cx="14336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1350" b="1" dirty="0">
                <a:solidFill>
                  <a:srgbClr val="006600"/>
                </a:solidFill>
              </a:rPr>
              <a:t>Life Engagement Workshop-1</a:t>
            </a:r>
            <a:endParaRPr lang="en-US" altLang="zh-HK" sz="1350" b="1" dirty="0">
              <a:solidFill>
                <a:srgbClr val="0066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DA6619-4490-9F46-38B6-E5342B8257FA}"/>
              </a:ext>
            </a:extLst>
          </p:cNvPr>
          <p:cNvSpPr txBox="1"/>
          <p:nvPr/>
        </p:nvSpPr>
        <p:spPr>
          <a:xfrm>
            <a:off x="4236628" y="4402339"/>
            <a:ext cx="19530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900" dirty="0">
                <a:solidFill>
                  <a:schemeClr val="bg2">
                    <a:lumMod val="50000"/>
                  </a:schemeClr>
                </a:solidFill>
              </a:rPr>
              <a:t>Learning &amp; Experiencing</a:t>
            </a:r>
          </a:p>
          <a:p>
            <a:pPr algn="ctr"/>
            <a:r>
              <a:rPr lang="en-HK" altLang="zh-HK" sz="900" dirty="0">
                <a:solidFill>
                  <a:schemeClr val="bg2">
                    <a:lumMod val="50000"/>
                  </a:schemeClr>
                </a:solidFill>
              </a:rPr>
              <a:t>one’s Inner World</a:t>
            </a:r>
            <a:endParaRPr lang="en-US" sz="9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US" altLang="zh-HK" sz="900" dirty="0"/>
              <a:t>(</a:t>
            </a:r>
            <a:r>
              <a:rPr lang="en-HK" altLang="zh-HK" sz="900" dirty="0"/>
              <a:t>Mid-Project Assessment)</a:t>
            </a:r>
            <a:r>
              <a:rPr lang="en-US" altLang="zh-HK" sz="900" dirty="0"/>
              <a:t>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0A9F7E-C87E-3578-6E30-339621CF3CC1}"/>
              </a:ext>
            </a:extLst>
          </p:cNvPr>
          <p:cNvCxnSpPr/>
          <p:nvPr/>
        </p:nvCxnSpPr>
        <p:spPr>
          <a:xfrm>
            <a:off x="6002292" y="2861738"/>
            <a:ext cx="8799" cy="558546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88D2471-D314-276F-9E76-3D944D745B6D}"/>
              </a:ext>
            </a:extLst>
          </p:cNvPr>
          <p:cNvSpPr txBox="1"/>
          <p:nvPr/>
        </p:nvSpPr>
        <p:spPr>
          <a:xfrm>
            <a:off x="5161622" y="1815706"/>
            <a:ext cx="1590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altLang="zh-HK" sz="1350" b="1" dirty="0">
                <a:solidFill>
                  <a:schemeClr val="accent5">
                    <a:lumMod val="50000"/>
                  </a:schemeClr>
                </a:solidFill>
              </a:rPr>
              <a:t>Life Engagement Workshop-2</a:t>
            </a:r>
            <a:endParaRPr lang="en-US" altLang="zh-HK" sz="135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A507975-5DD1-AAA3-B2BE-1729A5C1FF23}"/>
              </a:ext>
            </a:extLst>
          </p:cNvPr>
          <p:cNvCxnSpPr/>
          <p:nvPr/>
        </p:nvCxnSpPr>
        <p:spPr>
          <a:xfrm>
            <a:off x="6791825" y="3349557"/>
            <a:ext cx="7245" cy="6466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AB4AB74-E9CC-D903-68BF-733B3983E5F8}"/>
              </a:ext>
            </a:extLst>
          </p:cNvPr>
          <p:cNvSpPr txBox="1"/>
          <p:nvPr/>
        </p:nvSpPr>
        <p:spPr>
          <a:xfrm>
            <a:off x="6652222" y="2084839"/>
            <a:ext cx="16651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1350" b="1" dirty="0">
                <a:solidFill>
                  <a:srgbClr val="0000FF"/>
                </a:solidFill>
              </a:rPr>
              <a:t>GLAP Dinner</a:t>
            </a:r>
            <a:endParaRPr lang="en-US" sz="1350" b="1" dirty="0">
              <a:solidFill>
                <a:srgbClr val="0000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63C3FC-10C2-962F-F3EB-2E5BFFE20229}"/>
              </a:ext>
            </a:extLst>
          </p:cNvPr>
          <p:cNvSpPr txBox="1"/>
          <p:nvPr/>
        </p:nvSpPr>
        <p:spPr>
          <a:xfrm>
            <a:off x="6684030" y="2292041"/>
            <a:ext cx="16015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900" dirty="0">
                <a:solidFill>
                  <a:schemeClr val="bg2">
                    <a:lumMod val="50000"/>
                  </a:schemeClr>
                </a:solidFill>
              </a:rPr>
              <a:t>Celebration &amp; Wrap up  </a:t>
            </a:r>
            <a:endParaRPr lang="en-US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FBA31A8B-9CD0-FB1B-5D35-D93181A30E6D}"/>
              </a:ext>
            </a:extLst>
          </p:cNvPr>
          <p:cNvSpPr/>
          <p:nvPr/>
        </p:nvSpPr>
        <p:spPr>
          <a:xfrm>
            <a:off x="1957106" y="3368133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CEDA2976-F309-351C-E685-23439714EC21}"/>
              </a:ext>
            </a:extLst>
          </p:cNvPr>
          <p:cNvSpPr/>
          <p:nvPr/>
        </p:nvSpPr>
        <p:spPr>
          <a:xfrm>
            <a:off x="2826578" y="3379231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B71DCEB3-663B-41D5-7DFB-62C24E7BE910}"/>
              </a:ext>
            </a:extLst>
          </p:cNvPr>
          <p:cNvSpPr/>
          <p:nvPr/>
        </p:nvSpPr>
        <p:spPr>
          <a:xfrm>
            <a:off x="3609559" y="3367894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DC6A5074-93B1-FC52-880D-02F2135BA873}"/>
              </a:ext>
            </a:extLst>
          </p:cNvPr>
          <p:cNvSpPr/>
          <p:nvPr/>
        </p:nvSpPr>
        <p:spPr>
          <a:xfrm>
            <a:off x="4388889" y="3380653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6F6B0E60-0C4B-9FBA-4821-F4EC10B011FC}"/>
              </a:ext>
            </a:extLst>
          </p:cNvPr>
          <p:cNvSpPr/>
          <p:nvPr/>
        </p:nvSpPr>
        <p:spPr>
          <a:xfrm>
            <a:off x="5395352" y="3375765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D4FC1FD1-87EA-041F-A9C3-B116E7F51702}"/>
              </a:ext>
            </a:extLst>
          </p:cNvPr>
          <p:cNvSpPr/>
          <p:nvPr/>
        </p:nvSpPr>
        <p:spPr>
          <a:xfrm>
            <a:off x="6205841" y="3375765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26A63FB8-F6BF-129A-A92D-8107CADC39A9}"/>
              </a:ext>
            </a:extLst>
          </p:cNvPr>
          <p:cNvSpPr/>
          <p:nvPr/>
        </p:nvSpPr>
        <p:spPr>
          <a:xfrm>
            <a:off x="7540313" y="3374020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3036ED6-EBAF-3B9F-E2BD-4E6101EE8F08}"/>
              </a:ext>
            </a:extLst>
          </p:cNvPr>
          <p:cNvSpPr/>
          <p:nvPr/>
        </p:nvSpPr>
        <p:spPr>
          <a:xfrm>
            <a:off x="5580952" y="3340894"/>
            <a:ext cx="827396" cy="1304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0BC938-B7D6-B373-3C9A-C51D33448873}"/>
              </a:ext>
            </a:extLst>
          </p:cNvPr>
          <p:cNvSpPr/>
          <p:nvPr/>
        </p:nvSpPr>
        <p:spPr>
          <a:xfrm>
            <a:off x="4811354" y="3341417"/>
            <a:ext cx="792010" cy="130427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2E7EFA5F-1A76-97BC-8CBD-49264A1700D4}"/>
              </a:ext>
            </a:extLst>
          </p:cNvPr>
          <p:cNvSpPr/>
          <p:nvPr/>
        </p:nvSpPr>
        <p:spPr>
          <a:xfrm>
            <a:off x="5167268" y="3379231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941CB2D3-F213-AF11-0551-702CE1E5B747}"/>
              </a:ext>
            </a:extLst>
          </p:cNvPr>
          <p:cNvSpPr/>
          <p:nvPr/>
        </p:nvSpPr>
        <p:spPr>
          <a:xfrm>
            <a:off x="5975441" y="3373972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4E1D87-2E46-53EC-0431-D9F30F5C31E8}"/>
              </a:ext>
            </a:extLst>
          </p:cNvPr>
          <p:cNvSpPr txBox="1"/>
          <p:nvPr/>
        </p:nvSpPr>
        <p:spPr>
          <a:xfrm>
            <a:off x="1707188" y="5091097"/>
            <a:ext cx="5121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9900"/>
                </a:solidFill>
              </a:rPr>
              <a:t>Mentoring Session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11C16C-B3D3-25DE-37D5-37450D63CBC8}"/>
              </a:ext>
            </a:extLst>
          </p:cNvPr>
          <p:cNvSpPr txBox="1"/>
          <p:nvPr/>
        </p:nvSpPr>
        <p:spPr>
          <a:xfrm>
            <a:off x="2477549" y="5280461"/>
            <a:ext cx="3600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Life Reflection and Growth</a:t>
            </a:r>
          </a:p>
        </p:txBody>
      </p:sp>
      <p:sp>
        <p:nvSpPr>
          <p:cNvPr id="46" name="左-右雙向箭號 2">
            <a:extLst>
              <a:ext uri="{FF2B5EF4-FFF2-40B4-BE49-F238E27FC236}">
                <a16:creationId xmlns:a16="http://schemas.microsoft.com/office/drawing/2014/main" id="{2955C026-0441-F5FD-FB0F-B9E1713E2AD6}"/>
              </a:ext>
            </a:extLst>
          </p:cNvPr>
          <p:cNvSpPr/>
          <p:nvPr/>
        </p:nvSpPr>
        <p:spPr>
          <a:xfrm>
            <a:off x="1707188" y="4935668"/>
            <a:ext cx="5121885" cy="7409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1350"/>
          </a:p>
        </p:txBody>
      </p:sp>
      <p:sp>
        <p:nvSpPr>
          <p:cNvPr id="47" name="TextBox 98">
            <a:extLst>
              <a:ext uri="{FF2B5EF4-FFF2-40B4-BE49-F238E27FC236}">
                <a16:creationId xmlns:a16="http://schemas.microsoft.com/office/drawing/2014/main" id="{9D2A5E19-0C36-28E8-89B4-904F6EE88D60}"/>
              </a:ext>
            </a:extLst>
          </p:cNvPr>
          <p:cNvSpPr txBox="1"/>
          <p:nvPr/>
        </p:nvSpPr>
        <p:spPr>
          <a:xfrm>
            <a:off x="5129816" y="2303951"/>
            <a:ext cx="16620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900" dirty="0">
                <a:solidFill>
                  <a:schemeClr val="bg2">
                    <a:lumMod val="50000"/>
                  </a:schemeClr>
                </a:solidFill>
              </a:rPr>
              <a:t>To listen and to write Life Story</a:t>
            </a:r>
          </a:p>
        </p:txBody>
      </p:sp>
      <p:sp>
        <p:nvSpPr>
          <p:cNvPr id="48" name="Rectangle 65">
            <a:extLst>
              <a:ext uri="{FF2B5EF4-FFF2-40B4-BE49-F238E27FC236}">
                <a16:creationId xmlns:a16="http://schemas.microsoft.com/office/drawing/2014/main" id="{046629BA-0F00-2664-37B6-5035CD63748F}"/>
              </a:ext>
            </a:extLst>
          </p:cNvPr>
          <p:cNvSpPr/>
          <p:nvPr/>
        </p:nvSpPr>
        <p:spPr>
          <a:xfrm>
            <a:off x="6394568" y="3340894"/>
            <a:ext cx="777417" cy="13042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Flowchart: Connector 124">
            <a:extLst>
              <a:ext uri="{FF2B5EF4-FFF2-40B4-BE49-F238E27FC236}">
                <a16:creationId xmlns:a16="http://schemas.microsoft.com/office/drawing/2014/main" id="{DFAD25E7-AF1D-4474-EFD2-9702D3A2EDD4}"/>
              </a:ext>
            </a:extLst>
          </p:cNvPr>
          <p:cNvSpPr/>
          <p:nvPr/>
        </p:nvSpPr>
        <p:spPr>
          <a:xfrm>
            <a:off x="6752386" y="3375765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0" name="TextBox 103">
            <a:extLst>
              <a:ext uri="{FF2B5EF4-FFF2-40B4-BE49-F238E27FC236}">
                <a16:creationId xmlns:a16="http://schemas.microsoft.com/office/drawing/2014/main" id="{159E0E3E-8AE6-DD91-4CAB-961BDA3DBA0F}"/>
              </a:ext>
            </a:extLst>
          </p:cNvPr>
          <p:cNvSpPr txBox="1"/>
          <p:nvPr/>
        </p:nvSpPr>
        <p:spPr>
          <a:xfrm>
            <a:off x="6112249" y="4314211"/>
            <a:ext cx="14336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1350" b="1" dirty="0">
                <a:solidFill>
                  <a:srgbClr val="FF0000"/>
                </a:solidFill>
              </a:rPr>
              <a:t>Outbound Study Tour</a:t>
            </a:r>
          </a:p>
        </p:txBody>
      </p:sp>
      <p:cxnSp>
        <p:nvCxnSpPr>
          <p:cNvPr id="51" name="Straight Connector 105">
            <a:extLst>
              <a:ext uri="{FF2B5EF4-FFF2-40B4-BE49-F238E27FC236}">
                <a16:creationId xmlns:a16="http://schemas.microsoft.com/office/drawing/2014/main" id="{91C1B12F-88A7-5A1C-D8A3-1AAF424AEBE1}"/>
              </a:ext>
            </a:extLst>
          </p:cNvPr>
          <p:cNvCxnSpPr/>
          <p:nvPr/>
        </p:nvCxnSpPr>
        <p:spPr>
          <a:xfrm>
            <a:off x="7570915" y="2935856"/>
            <a:ext cx="4400" cy="41370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onut 50">
            <a:extLst>
              <a:ext uri="{FF2B5EF4-FFF2-40B4-BE49-F238E27FC236}">
                <a16:creationId xmlns:a16="http://schemas.microsoft.com/office/drawing/2014/main" id="{7923EAAB-4500-52DA-9E68-42F0095BAB14}"/>
              </a:ext>
            </a:extLst>
          </p:cNvPr>
          <p:cNvSpPr/>
          <p:nvPr/>
        </p:nvSpPr>
        <p:spPr>
          <a:xfrm>
            <a:off x="7382561" y="2574101"/>
            <a:ext cx="374723" cy="368605"/>
          </a:xfrm>
          <a:prstGeom prst="donu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19142F5-81CC-4B51-7C3D-DDD636129927}"/>
              </a:ext>
            </a:extLst>
          </p:cNvPr>
          <p:cNvSpPr/>
          <p:nvPr/>
        </p:nvSpPr>
        <p:spPr>
          <a:xfrm>
            <a:off x="3241596" y="3341417"/>
            <a:ext cx="792010" cy="1304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F619253-E2F3-30C6-0A3A-B2B705D22ECE}"/>
              </a:ext>
            </a:extLst>
          </p:cNvPr>
          <p:cNvSpPr/>
          <p:nvPr/>
        </p:nvSpPr>
        <p:spPr>
          <a:xfrm>
            <a:off x="1657636" y="3341417"/>
            <a:ext cx="792010" cy="13042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C4F0C87B-AE86-E055-AAB5-05EC5727EE63}"/>
              </a:ext>
            </a:extLst>
          </p:cNvPr>
          <p:cNvSpPr/>
          <p:nvPr/>
        </p:nvSpPr>
        <p:spPr>
          <a:xfrm>
            <a:off x="2027106" y="3373972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FB95B280-9AF8-68F7-7D07-58CC2BC70A6F}"/>
              </a:ext>
            </a:extLst>
          </p:cNvPr>
          <p:cNvSpPr/>
          <p:nvPr/>
        </p:nvSpPr>
        <p:spPr>
          <a:xfrm>
            <a:off x="3620993" y="3373118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14F38A3C-5E7A-0ACB-888D-E842488E6DF7}"/>
              </a:ext>
            </a:extLst>
          </p:cNvPr>
          <p:cNvSpPr/>
          <p:nvPr/>
        </p:nvSpPr>
        <p:spPr>
          <a:xfrm>
            <a:off x="7130792" y="4650474"/>
            <a:ext cx="660221" cy="659320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392FE1F-ACA4-744D-9824-B843E110F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52" y="4717988"/>
            <a:ext cx="518702" cy="58354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81094037-D182-19B1-59E1-E585A6CE1AC5}"/>
              </a:ext>
            </a:extLst>
          </p:cNvPr>
          <p:cNvSpPr/>
          <p:nvPr/>
        </p:nvSpPr>
        <p:spPr>
          <a:xfrm>
            <a:off x="869291" y="3340175"/>
            <a:ext cx="792010" cy="13354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C1971DE1-45A9-C89E-3C21-889377F48DB9}"/>
              </a:ext>
            </a:extLst>
          </p:cNvPr>
          <p:cNvSpPr/>
          <p:nvPr/>
        </p:nvSpPr>
        <p:spPr>
          <a:xfrm>
            <a:off x="1233026" y="3373972"/>
            <a:ext cx="70200" cy="6890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1" name="Donut 24">
            <a:extLst>
              <a:ext uri="{FF2B5EF4-FFF2-40B4-BE49-F238E27FC236}">
                <a16:creationId xmlns:a16="http://schemas.microsoft.com/office/drawing/2014/main" id="{5A4575D7-D27C-A0FE-F8C6-529344F792D1}"/>
              </a:ext>
            </a:extLst>
          </p:cNvPr>
          <p:cNvSpPr/>
          <p:nvPr/>
        </p:nvSpPr>
        <p:spPr>
          <a:xfrm>
            <a:off x="1077719" y="3733595"/>
            <a:ext cx="374723" cy="368605"/>
          </a:xfrm>
          <a:prstGeom prst="don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1350" b="1" dirty="0">
                <a:solidFill>
                  <a:srgbClr val="00B0F0"/>
                </a:solidFill>
              </a:rPr>
              <a:t>1</a:t>
            </a:r>
            <a:endParaRPr lang="en-US" sz="1350" b="1" dirty="0">
              <a:solidFill>
                <a:srgbClr val="00B0F0"/>
              </a:solidFill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2D0C9D5-CBD6-470D-4D99-96C1C00340A6}"/>
              </a:ext>
            </a:extLst>
          </p:cNvPr>
          <p:cNvCxnSpPr>
            <a:cxnSpLocks/>
            <a:stCxn id="59" idx="2"/>
            <a:endCxn id="61" idx="0"/>
          </p:cNvCxnSpPr>
          <p:nvPr/>
        </p:nvCxnSpPr>
        <p:spPr>
          <a:xfrm flipH="1">
            <a:off x="1265081" y="3473724"/>
            <a:ext cx="215" cy="25987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B07C4F5-D5C8-FC3C-18EA-AFE0C45D1908}"/>
              </a:ext>
            </a:extLst>
          </p:cNvPr>
          <p:cNvSpPr txBox="1"/>
          <p:nvPr/>
        </p:nvSpPr>
        <p:spPr>
          <a:xfrm>
            <a:off x="1490016" y="4020150"/>
            <a:ext cx="12192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1350" b="1" dirty="0">
                <a:solidFill>
                  <a:srgbClr val="7030A0"/>
                </a:solidFill>
              </a:rPr>
              <a:t>High Table</a:t>
            </a:r>
          </a:p>
          <a:p>
            <a:pPr algn="ctr"/>
            <a:r>
              <a:rPr lang="en-HK" sz="1350" b="1" dirty="0">
                <a:solidFill>
                  <a:srgbClr val="7030A0"/>
                </a:solidFill>
              </a:rPr>
              <a:t>Dinner</a:t>
            </a:r>
            <a:endParaRPr lang="en-US" sz="1350" b="1" dirty="0">
              <a:solidFill>
                <a:srgbClr val="7030A0"/>
              </a:solidFill>
            </a:endParaRPr>
          </a:p>
        </p:txBody>
      </p:sp>
      <p:sp>
        <p:nvSpPr>
          <p:cNvPr id="64" name="Speech Bubble: Oval 63">
            <a:extLst>
              <a:ext uri="{FF2B5EF4-FFF2-40B4-BE49-F238E27FC236}">
                <a16:creationId xmlns:a16="http://schemas.microsoft.com/office/drawing/2014/main" id="{FAA24134-6CC8-5C1B-E6AE-C715E629FC9D}"/>
              </a:ext>
            </a:extLst>
          </p:cNvPr>
          <p:cNvSpPr/>
          <p:nvPr/>
        </p:nvSpPr>
        <p:spPr>
          <a:xfrm>
            <a:off x="1104557" y="2583964"/>
            <a:ext cx="1200839" cy="627194"/>
          </a:xfrm>
          <a:prstGeom prst="wedgeEllipseCallout">
            <a:avLst>
              <a:gd name="adj1" fmla="val 20245"/>
              <a:gd name="adj2" fmla="val 6868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TextBox 98">
            <a:extLst>
              <a:ext uri="{FF2B5EF4-FFF2-40B4-BE49-F238E27FC236}">
                <a16:creationId xmlns:a16="http://schemas.microsoft.com/office/drawing/2014/main" id="{8AD83FDC-A8C9-4154-FBF0-694804DE571C}"/>
              </a:ext>
            </a:extLst>
          </p:cNvPr>
          <p:cNvSpPr txBox="1"/>
          <p:nvPr/>
        </p:nvSpPr>
        <p:spPr>
          <a:xfrm>
            <a:off x="1100940" y="2706168"/>
            <a:ext cx="12578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sz="900" dirty="0">
                <a:solidFill>
                  <a:schemeClr val="bg1"/>
                </a:solidFill>
              </a:rPr>
              <a:t>With GLAP Champions &amp; TWCGSA @</a:t>
            </a:r>
          </a:p>
          <a:p>
            <a:pPr algn="ctr"/>
            <a:r>
              <a:rPr lang="en-US" altLang="zh-HK" sz="900" b="1" i="1" dirty="0">
                <a:solidFill>
                  <a:schemeClr val="bg1"/>
                </a:solidFill>
              </a:rPr>
              <a:t>REGAL HK</a:t>
            </a:r>
          </a:p>
        </p:txBody>
      </p:sp>
    </p:spTree>
    <p:extLst>
      <p:ext uri="{BB962C8B-B14F-4D97-AF65-F5344CB8AC3E}">
        <p14:creationId xmlns:p14="http://schemas.microsoft.com/office/powerpoint/2010/main" val="269233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gym&#10;&#10;Description automatically generated">
            <a:extLst>
              <a:ext uri="{FF2B5EF4-FFF2-40B4-BE49-F238E27FC236}">
                <a16:creationId xmlns:a16="http://schemas.microsoft.com/office/drawing/2014/main" id="{3235FFEA-4FC4-DF5F-435E-F4D5BC197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706">
            <a:off x="1412829" y="1917905"/>
            <a:ext cx="3206445" cy="2404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8950" y="1292136"/>
            <a:ext cx="8655050" cy="4572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GLAP Training in AY2022/23 &amp; AY2023/24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7097" y="4908681"/>
            <a:ext cx="1380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1400" b="1" dirty="0">
                <a:solidFill>
                  <a:schemeClr val="bg1"/>
                </a:solidFill>
              </a:rPr>
              <a:t>Mentor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13660" y="2538013"/>
            <a:ext cx="815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1400" b="1" dirty="0">
                <a:solidFill>
                  <a:schemeClr val="bg1"/>
                </a:solidFill>
              </a:rPr>
              <a:t>Meet up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7669" y="3638748"/>
            <a:ext cx="1337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sz="1400" b="1" dirty="0">
                <a:solidFill>
                  <a:schemeClr val="bg1"/>
                </a:solidFill>
              </a:rPr>
              <a:t>   Arrangement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8041" y="4891393"/>
            <a:ext cx="797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HK" sz="1400" b="1" dirty="0">
                <a:solidFill>
                  <a:schemeClr val="bg1"/>
                </a:solidFill>
              </a:rPr>
              <a:t>GLAP</a:t>
            </a:r>
          </a:p>
          <a:p>
            <a:pPr algn="ctr"/>
            <a:r>
              <a:rPr lang="en-HK" sz="1400" b="1" dirty="0">
                <a:solidFill>
                  <a:schemeClr val="bg1"/>
                </a:solidFill>
              </a:rPr>
              <a:t> Dinner 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people standing on rocks&#10;&#10;Description automatically generated">
            <a:extLst>
              <a:ext uri="{FF2B5EF4-FFF2-40B4-BE49-F238E27FC236}">
                <a16:creationId xmlns:a16="http://schemas.microsoft.com/office/drawing/2014/main" id="{2CEB2707-6D6B-A7E4-8227-5523F92AE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849">
            <a:off x="5234501" y="2219944"/>
            <a:ext cx="3331035" cy="2498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8BDE8A4A-39C7-939B-BF04-E8A64C43E9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01" y="4283258"/>
            <a:ext cx="3168211" cy="2376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53898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Tung Wah College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Global Student Ambassador</a:t>
            </a:r>
          </a:p>
        </p:txBody>
      </p:sp>
    </p:spTree>
    <p:extLst>
      <p:ext uri="{BB962C8B-B14F-4D97-AF65-F5344CB8AC3E}">
        <p14:creationId xmlns:p14="http://schemas.microsoft.com/office/powerpoint/2010/main" val="23485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DD3FFA-2508-4358-8773-C8FF491C02A5}"/>
              </a:ext>
            </a:extLst>
          </p:cNvPr>
          <p:cNvGrpSpPr/>
          <p:nvPr/>
        </p:nvGrpSpPr>
        <p:grpSpPr>
          <a:xfrm>
            <a:off x="356496" y="3740373"/>
            <a:ext cx="2587298" cy="2544271"/>
            <a:chOff x="1343195" y="1446521"/>
            <a:chExt cx="2587298" cy="2544271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A96A4661-A04F-4972-96B3-A2C6833C9DE6}"/>
                </a:ext>
              </a:extLst>
            </p:cNvPr>
            <p:cNvSpPr/>
            <p:nvPr/>
          </p:nvSpPr>
          <p:spPr>
            <a:xfrm>
              <a:off x="1343195" y="1446521"/>
              <a:ext cx="2587298" cy="2544271"/>
            </a:xfrm>
            <a:prstGeom prst="gear6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5" name="Shape 4">
              <a:extLst>
                <a:ext uri="{FF2B5EF4-FFF2-40B4-BE49-F238E27FC236}">
                  <a16:creationId xmlns:a16="http://schemas.microsoft.com/office/drawing/2014/main" id="{67FE3860-2C1D-450F-957F-8465EA028FE7}"/>
                </a:ext>
              </a:extLst>
            </p:cNvPr>
            <p:cNvSpPr txBox="1"/>
            <p:nvPr/>
          </p:nvSpPr>
          <p:spPr>
            <a:xfrm>
              <a:off x="1989977" y="2090920"/>
              <a:ext cx="1293734" cy="12554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GLAP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TWCGSA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/>
                <a:t>PMP</a:t>
              </a:r>
              <a:endParaRPr lang="en-US" sz="2000" b="1" kern="1200" dirty="0"/>
            </a:p>
          </p:txBody>
        </p:sp>
      </p:grp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3127257" y="586982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Tung Wah College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Global Student Ambassador</a:t>
            </a:r>
          </a:p>
        </p:txBody>
      </p:sp>
      <p:pic>
        <p:nvPicPr>
          <p:cNvPr id="3" name="Picture 2" descr="A cover of a book&#10;&#10;Description automatically generated">
            <a:extLst>
              <a:ext uri="{FF2B5EF4-FFF2-40B4-BE49-F238E27FC236}">
                <a16:creationId xmlns:a16="http://schemas.microsoft.com/office/drawing/2014/main" id="{51A66A6E-E948-303B-844F-9BBD7552B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790" y="1606738"/>
            <a:ext cx="3895350" cy="5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30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78113" y="2097529"/>
            <a:ext cx="82485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33CC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objectives</a:t>
            </a:r>
            <a:endParaRPr lang="en-US" sz="2400" b="1" i="1" dirty="0">
              <a:solidFill>
                <a:srgbClr val="0033CC"/>
              </a:solidFill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Strengthen the sense of belonging to the College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Nurture a culture of civic engagement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Enhance an atmosphere of widening horizon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Learn to serve and serve to learn as an Ambassador for TWC</a:t>
            </a:r>
          </a:p>
          <a:p>
            <a:pPr>
              <a:spcAft>
                <a:spcPts val="0"/>
              </a:spcAft>
            </a:pPr>
            <a:endParaRPr lang="en-US" sz="1200" dirty="0">
              <a:solidFill>
                <a:srgbClr val="0033CC"/>
              </a:solidFill>
            </a:endParaRP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33CC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eligibility</a:t>
            </a:r>
            <a:endParaRPr lang="en-US" sz="2400" b="1" i="1" dirty="0">
              <a:solidFill>
                <a:srgbClr val="0033CC"/>
              </a:solidFill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All full-time students of Tung Wah College are eligible to apply for the </a:t>
            </a:r>
            <a:r>
              <a:rPr lang="en-US" sz="2000" dirty="0" err="1">
                <a:solidFill>
                  <a:srgbClr val="0033CC"/>
                </a:solidFill>
              </a:rPr>
              <a:t>programme</a:t>
            </a:r>
            <a:r>
              <a:rPr lang="en-US" sz="2000" dirty="0">
                <a:solidFill>
                  <a:srgbClr val="0033CC"/>
                </a:solidFill>
              </a:rPr>
              <a:t> !</a:t>
            </a:r>
            <a:endParaRPr lang="en-US" altLang="zh-HK" sz="28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 sz="1600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 sz="1600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7107A4-C484-494C-B104-360C9126F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28292" r="3542" b="9192"/>
          <a:stretch/>
        </p:blipFill>
        <p:spPr>
          <a:xfrm>
            <a:off x="101693" y="5115770"/>
            <a:ext cx="8940614" cy="174223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C81E143-A31B-1B4E-D9BE-CFCBFD822083}"/>
              </a:ext>
            </a:extLst>
          </p:cNvPr>
          <p:cNvSpPr/>
          <p:nvPr/>
        </p:nvSpPr>
        <p:spPr>
          <a:xfrm>
            <a:off x="6511636" y="4568278"/>
            <a:ext cx="1461290" cy="756975"/>
          </a:xfrm>
          <a:prstGeom prst="wedgeEllipseCallout">
            <a:avLst>
              <a:gd name="adj1" fmla="val 20245"/>
              <a:gd name="adj2" fmla="val 6868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" name="TextBox 98">
            <a:extLst>
              <a:ext uri="{FF2B5EF4-FFF2-40B4-BE49-F238E27FC236}">
                <a16:creationId xmlns:a16="http://schemas.microsoft.com/office/drawing/2014/main" id="{A2A2ABEE-60B5-8BF4-1671-DF4E71A3A80B}"/>
              </a:ext>
            </a:extLst>
          </p:cNvPr>
          <p:cNvSpPr txBox="1"/>
          <p:nvPr/>
        </p:nvSpPr>
        <p:spPr>
          <a:xfrm>
            <a:off x="6384831" y="4660285"/>
            <a:ext cx="171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b="1" i="1" dirty="0">
                <a:solidFill>
                  <a:schemeClr val="bg1"/>
                </a:solidFill>
              </a:rPr>
              <a:t>250 Members Already!!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9D7C9-6378-57CF-04E0-A8EC90BBE9CA}"/>
              </a:ext>
            </a:extLst>
          </p:cNvPr>
          <p:cNvSpPr/>
          <p:nvPr/>
        </p:nvSpPr>
        <p:spPr>
          <a:xfrm>
            <a:off x="534190" y="1511397"/>
            <a:ext cx="8678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Tung </a:t>
            </a:r>
            <a:r>
              <a:rPr lang="en-US" sz="2400" b="1" dirty="0" err="1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wah</a:t>
            </a:r>
            <a:r>
              <a:rPr lang="en-US" sz="24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 college global student ambassador</a:t>
            </a:r>
            <a:r>
              <a:rPr lang="en-US" sz="2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40231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1ADE354C-661F-454A-A601-149B2CCF1A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022330"/>
              </p:ext>
            </p:extLst>
          </p:nvPr>
        </p:nvGraphicFramePr>
        <p:xfrm>
          <a:off x="729673" y="2140682"/>
          <a:ext cx="7423326" cy="4511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矩形 11">
            <a:extLst>
              <a:ext uri="{FF2B5EF4-FFF2-40B4-BE49-F238E27FC236}">
                <a16:creationId xmlns:a16="http://schemas.microsoft.com/office/drawing/2014/main" id="{6FFC1D6F-AAD1-4CBC-B4F7-D2761F312BBD}"/>
              </a:ext>
            </a:extLst>
          </p:cNvPr>
          <p:cNvSpPr/>
          <p:nvPr/>
        </p:nvSpPr>
        <p:spPr>
          <a:xfrm>
            <a:off x="797789" y="1879072"/>
            <a:ext cx="4478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2800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99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Becoming an Ambassador</a:t>
            </a:r>
            <a:endParaRPr lang="zh-TW" altLang="en-US" sz="5400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99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F48872-EE53-4712-8591-2B3607643749}"/>
              </a:ext>
            </a:extLst>
          </p:cNvPr>
          <p:cNvSpPr/>
          <p:nvPr/>
        </p:nvSpPr>
        <p:spPr>
          <a:xfrm>
            <a:off x="729673" y="1309685"/>
            <a:ext cx="859656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1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2. TWC GLOBAL STUDENT AMBASSADOR</a:t>
            </a:r>
            <a:endParaRPr lang="en-US" sz="3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12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r: 5 Points 1">
            <a:extLst>
              <a:ext uri="{FF2B5EF4-FFF2-40B4-BE49-F238E27FC236}">
                <a16:creationId xmlns:a16="http://schemas.microsoft.com/office/drawing/2014/main" id="{37725277-969B-402C-AE22-62D4B767A10D}"/>
              </a:ext>
            </a:extLst>
          </p:cNvPr>
          <p:cNvSpPr/>
          <p:nvPr/>
        </p:nvSpPr>
        <p:spPr>
          <a:xfrm>
            <a:off x="907986" y="1894256"/>
            <a:ext cx="1509695" cy="1468821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Diagram 44"/>
          <p:cNvGraphicFramePr/>
          <p:nvPr>
            <p:extLst>
              <p:ext uri="{D42A27DB-BD31-4B8C-83A1-F6EECF244321}">
                <p14:modId xmlns:p14="http://schemas.microsoft.com/office/powerpoint/2010/main" val="1529131160"/>
              </p:ext>
            </p:extLst>
          </p:nvPr>
        </p:nvGraphicFramePr>
        <p:xfrm>
          <a:off x="1362723" y="2582964"/>
          <a:ext cx="6418554" cy="4166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6" name="Diagram 45"/>
          <p:cNvGraphicFramePr/>
          <p:nvPr>
            <p:extLst>
              <p:ext uri="{D42A27DB-BD31-4B8C-83A1-F6EECF244321}">
                <p14:modId xmlns:p14="http://schemas.microsoft.com/office/powerpoint/2010/main" val="1389088459"/>
              </p:ext>
            </p:extLst>
          </p:nvPr>
        </p:nvGraphicFramePr>
        <p:xfrm>
          <a:off x="990600" y="2613889"/>
          <a:ext cx="24384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9" name="Rectangle 48"/>
          <p:cNvSpPr/>
          <p:nvPr/>
        </p:nvSpPr>
        <p:spPr>
          <a:xfrm>
            <a:off x="3815728" y="3305264"/>
            <a:ext cx="15430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99FF66"/>
                </a:solidFill>
                <a:latin typeface="Showcard Gothic" panose="04020904020102020604" pitchFamily="82" charset="0"/>
                <a:cs typeface="Arial" charset="0"/>
              </a:rPr>
              <a:t>Honoured </a:t>
            </a:r>
          </a:p>
          <a:p>
            <a:pPr algn="ctr">
              <a:defRPr/>
            </a:pPr>
            <a:r>
              <a:rPr lang="en-US" sz="1600" dirty="0">
                <a:solidFill>
                  <a:srgbClr val="99FF66"/>
                </a:solidFill>
                <a:latin typeface="Showcard Gothic" panose="04020904020102020604" pitchFamily="82" charset="0"/>
                <a:cs typeface="Arial" charset="0"/>
              </a:rPr>
              <a:t>Ambassador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191841" y="5853862"/>
            <a:ext cx="2790825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Showcard Gothic" panose="04020904020102020604" pitchFamily="82" charset="0"/>
                <a:cs typeface="Arial" charset="0"/>
              </a:rPr>
              <a:t>Trainee Ambassador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480767" y="4349338"/>
            <a:ext cx="221297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7030A0"/>
                </a:solidFill>
                <a:latin typeface="Showcard Gothic" panose="04020904020102020604" pitchFamily="82" charset="0"/>
                <a:cs typeface="Arial" charset="0"/>
              </a:rPr>
              <a:t>Student Ambassador</a:t>
            </a:r>
          </a:p>
        </p:txBody>
      </p:sp>
      <p:sp>
        <p:nvSpPr>
          <p:cNvPr id="57" name="Right Arrow 56"/>
          <p:cNvSpPr/>
          <p:nvPr/>
        </p:nvSpPr>
        <p:spPr>
          <a:xfrm rot="13910879">
            <a:off x="5654202" y="3827231"/>
            <a:ext cx="1089731" cy="148242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0">
                <a:srgbClr val="00B050"/>
              </a:gs>
              <a:gs pos="80000">
                <a:schemeClr val="accent2">
                  <a:lumMod val="75000"/>
                </a:schemeClr>
              </a:gs>
              <a:gs pos="63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 rot="13973348">
            <a:off x="6579590" y="5225127"/>
            <a:ext cx="1028077" cy="155451"/>
          </a:xfrm>
          <a:prstGeom prst="rightArrow">
            <a:avLst/>
          </a:prstGeom>
          <a:gradFill flip="none" rotWithShape="1">
            <a:gsLst>
              <a:gs pos="43000">
                <a:srgbClr val="7030A0"/>
              </a:gs>
              <a:gs pos="36000">
                <a:srgbClr val="7030A0"/>
              </a:gs>
              <a:gs pos="60000">
                <a:srgbClr val="00B050"/>
              </a:gs>
              <a:gs pos="84000">
                <a:srgbClr val="00B050"/>
              </a:gs>
            </a:gsLst>
            <a:lin ang="0" scaled="1"/>
            <a:tileRect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522291" y="1905718"/>
            <a:ext cx="2052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TWcGSA</a:t>
            </a:r>
            <a:endParaRPr lang="en-US" sz="3600" b="1" dirty="0">
              <a:solidFill>
                <a:srgbClr val="FF0000"/>
              </a:solidFill>
              <a:latin typeface="Showcard Gothic" panose="04020904020102020604" pitchFamily="82" charset="0"/>
              <a:ea typeface="Batang" panose="020B0503020000020004" pitchFamily="18" charset="-127"/>
              <a:cs typeface="DokChampa" panose="020B0502040204020203" pitchFamily="34" charset="-34"/>
            </a:endParaRPr>
          </a:p>
        </p:txBody>
      </p:sp>
      <p:cxnSp>
        <p:nvCxnSpPr>
          <p:cNvPr id="68" name="Straight Arrow Connector 67"/>
          <p:cNvCxnSpPr>
            <a:cxnSpLocks/>
          </p:cNvCxnSpPr>
          <p:nvPr/>
        </p:nvCxnSpPr>
        <p:spPr>
          <a:xfrm flipH="1" flipV="1">
            <a:off x="2453015" y="3166574"/>
            <a:ext cx="854867" cy="1835027"/>
          </a:xfrm>
          <a:prstGeom prst="straightConnector1">
            <a:avLst/>
          </a:prstGeom>
          <a:ln w="76200" cap="rnd" cmpd="tri">
            <a:solidFill>
              <a:srgbClr val="FF0000"/>
            </a:solidFill>
            <a:prstDash val="solid"/>
            <a:bevel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14234" y="1975885"/>
            <a:ext cx="2345637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Showcard Gothic" panose="04020904020102020604" pitchFamily="82" charset="0"/>
                <a:cs typeface="Arial" charset="0"/>
              </a:rPr>
              <a:t>Global Awareness Outstanding Award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C520613-038D-4612-BAD0-1146FF152FAC}"/>
              </a:ext>
            </a:extLst>
          </p:cNvPr>
          <p:cNvCxnSpPr>
            <a:cxnSpLocks/>
          </p:cNvCxnSpPr>
          <p:nvPr/>
        </p:nvCxnSpPr>
        <p:spPr>
          <a:xfrm flipH="1" flipV="1">
            <a:off x="2811149" y="2639728"/>
            <a:ext cx="1356821" cy="646989"/>
          </a:xfrm>
          <a:prstGeom prst="straightConnector1">
            <a:avLst/>
          </a:prstGeom>
          <a:ln w="76200" cap="rnd" cmpd="tri">
            <a:solidFill>
              <a:srgbClr val="FF0000"/>
            </a:solidFill>
            <a:prstDash val="solid"/>
            <a:bevel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95B548-5599-46D6-AC20-411E2ED9F02B}"/>
              </a:ext>
            </a:extLst>
          </p:cNvPr>
          <p:cNvSpPr/>
          <p:nvPr/>
        </p:nvSpPr>
        <p:spPr>
          <a:xfrm>
            <a:off x="247863" y="1273297"/>
            <a:ext cx="86787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Tung </a:t>
            </a:r>
            <a:r>
              <a:rPr lang="en-US" sz="2700" b="1" dirty="0" err="1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wah</a:t>
            </a:r>
            <a:r>
              <a:rPr lang="en-US" sz="27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 college global student ambassador</a:t>
            </a:r>
            <a:r>
              <a:rPr lang="en-US" sz="27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22934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A1863-ED5A-CECE-51ED-E3B9B82D0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0E564A5-DC91-B454-A0DC-A4640E449B1E}"/>
              </a:ext>
            </a:extLst>
          </p:cNvPr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>
            <a:extLst>
              <a:ext uri="{FF2B5EF4-FFF2-40B4-BE49-F238E27FC236}">
                <a16:creationId xmlns:a16="http://schemas.microsoft.com/office/drawing/2014/main" id="{14AB5C3F-6651-70E4-0BA6-7B162C2F98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>
            <a:extLst>
              <a:ext uri="{FF2B5EF4-FFF2-40B4-BE49-F238E27FC236}">
                <a16:creationId xmlns:a16="http://schemas.microsoft.com/office/drawing/2014/main" id="{B6BCDA24-0C09-97F4-595E-CABD3D7FEC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>
            <a:extLst>
              <a:ext uri="{FF2B5EF4-FFF2-40B4-BE49-F238E27FC236}">
                <a16:creationId xmlns:a16="http://schemas.microsoft.com/office/drawing/2014/main" id="{2E0EEAD8-6386-FC65-5C0C-88BE2A2E05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2" name="Picture 1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2FBB2D4C-BA1B-1134-BE1C-02FD6095A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56" y="843766"/>
            <a:ext cx="4067946" cy="57538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8ADE56-087F-CF9B-DB62-D7D0A6E171DB}"/>
              </a:ext>
            </a:extLst>
          </p:cNvPr>
          <p:cNvSpPr/>
          <p:nvPr/>
        </p:nvSpPr>
        <p:spPr>
          <a:xfrm>
            <a:off x="578798" y="3843729"/>
            <a:ext cx="42127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Global Engagement Award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852DE-0680-FFB9-97E5-89E64A7B1E5A}"/>
              </a:ext>
            </a:extLst>
          </p:cNvPr>
          <p:cNvSpPr/>
          <p:nvPr/>
        </p:nvSpPr>
        <p:spPr>
          <a:xfrm>
            <a:off x="651206" y="1683402"/>
            <a:ext cx="40679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Tung </a:t>
            </a:r>
            <a:r>
              <a:rPr lang="en-US" sz="2800" b="1" dirty="0" err="1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wah</a:t>
            </a:r>
            <a:r>
              <a:rPr lang="en-US" sz="28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 college </a:t>
            </a:r>
            <a:br>
              <a:rPr lang="en-US" sz="28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</a:br>
            <a:r>
              <a:rPr lang="en-US" sz="28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global student ambassador</a:t>
            </a:r>
            <a:r>
              <a:rPr lang="en-US" sz="2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246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Diagram 45"/>
          <p:cNvGraphicFramePr/>
          <p:nvPr/>
        </p:nvGraphicFramePr>
        <p:xfrm>
          <a:off x="990600" y="2336800"/>
          <a:ext cx="24384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DF87183-6DD0-E01E-3423-2EBDB7BCF863}"/>
              </a:ext>
            </a:extLst>
          </p:cNvPr>
          <p:cNvSpPr/>
          <p:nvPr/>
        </p:nvSpPr>
        <p:spPr>
          <a:xfrm>
            <a:off x="232610" y="1617598"/>
            <a:ext cx="86787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Tung </a:t>
            </a:r>
            <a:r>
              <a:rPr lang="en-US" sz="2700" b="1" dirty="0" err="1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wah</a:t>
            </a:r>
            <a:r>
              <a:rPr lang="en-US" sz="2700" b="1" dirty="0">
                <a:solidFill>
                  <a:srgbClr val="FF0000"/>
                </a:solidFill>
                <a:latin typeface="Showcard Gothic" panose="04020904020102020604" pitchFamily="82" charset="0"/>
                <a:ea typeface="Batang" panose="020B0503020000020004" pitchFamily="18" charset="-127"/>
                <a:cs typeface="DokChampa" panose="020B0502040204020203" pitchFamily="34" charset="-34"/>
              </a:rPr>
              <a:t> college global student ambassador</a:t>
            </a:r>
            <a:r>
              <a:rPr lang="en-US" sz="27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</a:t>
            </a:r>
          </a:p>
        </p:txBody>
      </p:sp>
      <p:pic>
        <p:nvPicPr>
          <p:cNvPr id="4" name="Picture 3" descr="A poster with a cartoon character&#10;&#10;Description automatically generated">
            <a:extLst>
              <a:ext uri="{FF2B5EF4-FFF2-40B4-BE49-F238E27FC236}">
                <a16:creationId xmlns:a16="http://schemas.microsoft.com/office/drawing/2014/main" id="{1C81B195-2E43-04A6-B7C7-2C88C8C954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219"/>
          <a:stretch/>
        </p:blipFill>
        <p:spPr>
          <a:xfrm>
            <a:off x="232610" y="2519396"/>
            <a:ext cx="5143500" cy="3071092"/>
          </a:xfrm>
          <a:prstGeom prst="rect">
            <a:avLst/>
          </a:prstGeom>
        </p:spPr>
      </p:pic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171D257-A79F-F996-072C-16B0098326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47" y="2468240"/>
            <a:ext cx="2781688" cy="27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29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 Dimensions of </a:t>
            </a: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Students’ Personal Growth</a:t>
            </a: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98232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Peer Mentorship </a:t>
            </a:r>
            <a:r>
              <a:rPr lang="en-US" sz="3200" b="1" dirty="0" err="1">
                <a:solidFill>
                  <a:srgbClr val="0033CC"/>
                </a:solidFill>
              </a:rPr>
              <a:t>Programme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(Students and Graduates Network)</a:t>
            </a:r>
          </a:p>
        </p:txBody>
      </p:sp>
    </p:spTree>
    <p:extLst>
      <p:ext uri="{BB962C8B-B14F-4D97-AF65-F5344CB8AC3E}">
        <p14:creationId xmlns:p14="http://schemas.microsoft.com/office/powerpoint/2010/main" val="2317209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50863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8062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DD3FFA-2508-4358-8773-C8FF491C02A5}"/>
              </a:ext>
            </a:extLst>
          </p:cNvPr>
          <p:cNvGrpSpPr/>
          <p:nvPr/>
        </p:nvGrpSpPr>
        <p:grpSpPr>
          <a:xfrm>
            <a:off x="356496" y="3740373"/>
            <a:ext cx="2587298" cy="2544271"/>
            <a:chOff x="1343195" y="1446521"/>
            <a:chExt cx="2587298" cy="2544271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A96A4661-A04F-4972-96B3-A2C6833C9DE6}"/>
                </a:ext>
              </a:extLst>
            </p:cNvPr>
            <p:cNvSpPr/>
            <p:nvPr/>
          </p:nvSpPr>
          <p:spPr>
            <a:xfrm>
              <a:off x="1343195" y="1446521"/>
              <a:ext cx="2587298" cy="2544271"/>
            </a:xfrm>
            <a:prstGeom prst="gear6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5" name="Shape 4">
              <a:extLst>
                <a:ext uri="{FF2B5EF4-FFF2-40B4-BE49-F238E27FC236}">
                  <a16:creationId xmlns:a16="http://schemas.microsoft.com/office/drawing/2014/main" id="{67FE3860-2C1D-450F-957F-8465EA028FE7}"/>
                </a:ext>
              </a:extLst>
            </p:cNvPr>
            <p:cNvSpPr txBox="1"/>
            <p:nvPr/>
          </p:nvSpPr>
          <p:spPr>
            <a:xfrm>
              <a:off x="1989977" y="2090920"/>
              <a:ext cx="1293734" cy="12554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GLAP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TW</a:t>
              </a:r>
              <a:r>
                <a:rPr lang="en-US" sz="2000" b="1" dirty="0"/>
                <a:t>C</a:t>
              </a:r>
              <a:r>
                <a:rPr lang="en-US" sz="2000" b="1" kern="1200" dirty="0"/>
                <a:t>GSA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/>
                <a:t>PMP</a:t>
              </a:r>
              <a:endParaRPr lang="en-US" sz="2000" b="1" kern="1200" dirty="0"/>
            </a:p>
          </p:txBody>
        </p:sp>
      </p:grp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2909423" y="791848"/>
            <a:ext cx="6530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Peer Mentorship </a:t>
            </a:r>
            <a:r>
              <a:rPr lang="en-US" sz="3200" b="1" dirty="0" err="1">
                <a:solidFill>
                  <a:srgbClr val="0033CC"/>
                </a:solidFill>
              </a:rPr>
              <a:t>Programme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</a:p>
        </p:txBody>
      </p:sp>
      <p:sp>
        <p:nvSpPr>
          <p:cNvPr id="18" name="矩形 11">
            <a:extLst>
              <a:ext uri="{FF2B5EF4-FFF2-40B4-BE49-F238E27FC236}">
                <a16:creationId xmlns:a16="http://schemas.microsoft.com/office/drawing/2014/main" id="{6305A0C5-31FE-4C32-8E60-F0F863E93F17}"/>
              </a:ext>
            </a:extLst>
          </p:cNvPr>
          <p:cNvSpPr/>
          <p:nvPr/>
        </p:nvSpPr>
        <p:spPr>
          <a:xfrm>
            <a:off x="3727314" y="1411616"/>
            <a:ext cx="4464370" cy="1077218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PMP Advisors</a:t>
            </a:r>
            <a:endParaRPr lang="en-US" altLang="zh-TW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Young Graduates </a:t>
            </a:r>
            <a:endParaRPr lang="zh-TW" alt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19" name="矩形 11">
            <a:extLst>
              <a:ext uri="{FF2B5EF4-FFF2-40B4-BE49-F238E27FC236}">
                <a16:creationId xmlns:a16="http://schemas.microsoft.com/office/drawing/2014/main" id="{2E87F498-CE93-4F7D-8875-A71A9337164F}"/>
              </a:ext>
            </a:extLst>
          </p:cNvPr>
          <p:cNvSpPr/>
          <p:nvPr/>
        </p:nvSpPr>
        <p:spPr>
          <a:xfrm>
            <a:off x="3727314" y="3470326"/>
            <a:ext cx="4464370" cy="10772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Peer Mentors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Senior Class Students</a:t>
            </a:r>
            <a:r>
              <a:rPr lang="en-US" altLang="zh-TW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 </a:t>
            </a:r>
            <a:endParaRPr lang="zh-TW" alt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20" name="矩形 11">
            <a:extLst>
              <a:ext uri="{FF2B5EF4-FFF2-40B4-BE49-F238E27FC236}">
                <a16:creationId xmlns:a16="http://schemas.microsoft.com/office/drawing/2014/main" id="{6B72B241-CD17-4E57-B1AA-53CBE6738B6C}"/>
              </a:ext>
            </a:extLst>
          </p:cNvPr>
          <p:cNvSpPr/>
          <p:nvPr/>
        </p:nvSpPr>
        <p:spPr>
          <a:xfrm>
            <a:off x="3727314" y="5529036"/>
            <a:ext cx="4464370" cy="1077218"/>
          </a:xfrm>
          <a:prstGeom prst="rect">
            <a:avLst/>
          </a:prstGeom>
          <a:solidFill>
            <a:srgbClr val="99FF66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99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cs typeface="+mn-cs"/>
              </a:rPr>
              <a:t>Mentees</a:t>
            </a:r>
          </a:p>
          <a:p>
            <a:pPr algn="ctr">
              <a:defRPr/>
            </a:pPr>
            <a:r>
              <a:rPr lang="en-US" altLang="zh-TW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99CC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New Students</a:t>
            </a:r>
            <a:endParaRPr lang="en-US" altLang="zh-TW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99CC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04D91-DC90-403E-AB86-8935491A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498" y="2488834"/>
            <a:ext cx="952002" cy="946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AB6DD1-B084-4984-9B74-5B1A410D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498" y="4549140"/>
            <a:ext cx="952002" cy="9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03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A379156A-694B-403C-84A5-2FA3F58449B0}"/>
              </a:ext>
            </a:extLst>
          </p:cNvPr>
          <p:cNvSpPr/>
          <p:nvPr/>
        </p:nvSpPr>
        <p:spPr>
          <a:xfrm>
            <a:off x="1484745" y="1110646"/>
            <a:ext cx="6233045" cy="5707342"/>
          </a:xfrm>
          <a:prstGeom prst="ellipse">
            <a:avLst/>
          </a:prstGeom>
          <a:solidFill>
            <a:srgbClr val="00B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Students and Graduates Network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0DE0F073-CBFA-4F1F-A08F-BAC274FB91EB}"/>
              </a:ext>
            </a:extLst>
          </p:cNvPr>
          <p:cNvSpPr/>
          <p:nvPr/>
        </p:nvSpPr>
        <p:spPr>
          <a:xfrm>
            <a:off x="2084405" y="2711477"/>
            <a:ext cx="5033727" cy="4106511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b="1" dirty="0">
                <a:latin typeface="Century Gothic" panose="020B0502020202020204" pitchFamily="34" charset="0"/>
              </a:rPr>
              <a:t>Mentoring Groups</a:t>
            </a:r>
          </a:p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84BAC5-CBDB-43EF-B4F0-3642912FBA77}"/>
              </a:ext>
            </a:extLst>
          </p:cNvPr>
          <p:cNvSpPr/>
          <p:nvPr/>
        </p:nvSpPr>
        <p:spPr>
          <a:xfrm>
            <a:off x="3151222" y="4060443"/>
            <a:ext cx="2952328" cy="2757545"/>
          </a:xfrm>
          <a:prstGeom prst="ellipse">
            <a:avLst/>
          </a:prstGeom>
          <a:solidFill>
            <a:srgbClr val="99FF6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rgbClr val="339933"/>
                </a:solidFill>
                <a:latin typeface="Century Gothic" panose="020B0502020202020204" pitchFamily="34" charset="0"/>
              </a:rPr>
              <a:t>Student Mentees</a:t>
            </a:r>
            <a:endParaRPr lang="en-US" sz="2000" b="1" dirty="0">
              <a:solidFill>
                <a:srgbClr val="339933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DEC7E25D-AB1D-4B52-BCA8-90C3FB706FA5}"/>
              </a:ext>
            </a:extLst>
          </p:cNvPr>
          <p:cNvSpPr/>
          <p:nvPr/>
        </p:nvSpPr>
        <p:spPr>
          <a:xfrm>
            <a:off x="3711922" y="5355517"/>
            <a:ext cx="1819746" cy="1462471"/>
          </a:xfrm>
          <a:prstGeom prst="flowChartConnector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Peer </a:t>
            </a:r>
            <a:r>
              <a:rPr lang="en-US" sz="2250" b="1" dirty="0">
                <a:latin typeface="Century Gothic" panose="020B0502020202020204" pitchFamily="34" charset="0"/>
              </a:rPr>
              <a:t>Mentors</a:t>
            </a: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id="{E7E9E771-736D-402B-9050-F57F3C5620CB}"/>
              </a:ext>
            </a:extLst>
          </p:cNvPr>
          <p:cNvSpPr/>
          <p:nvPr/>
        </p:nvSpPr>
        <p:spPr>
          <a:xfrm>
            <a:off x="3391368" y="638534"/>
            <a:ext cx="6530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Peer Mentorship </a:t>
            </a:r>
            <a:r>
              <a:rPr lang="en-US" sz="3200" b="1" dirty="0" err="1">
                <a:solidFill>
                  <a:srgbClr val="0033CC"/>
                </a:solidFill>
              </a:rPr>
              <a:t>Programme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B8B0D9-6C29-4A10-9626-9AE1AE1B3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448" y="5439215"/>
            <a:ext cx="952002" cy="9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7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7197A361-5775-4656-9138-288EEDC9F753}"/>
              </a:ext>
            </a:extLst>
          </p:cNvPr>
          <p:cNvSpPr/>
          <p:nvPr/>
        </p:nvSpPr>
        <p:spPr>
          <a:xfrm>
            <a:off x="3244036" y="708266"/>
            <a:ext cx="6530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Peer Mentorship </a:t>
            </a:r>
            <a:r>
              <a:rPr lang="en-US" sz="3200" b="1" dirty="0" err="1">
                <a:solidFill>
                  <a:srgbClr val="0033CC"/>
                </a:solidFill>
              </a:rPr>
              <a:t>Programme</a:t>
            </a:r>
            <a:r>
              <a:rPr lang="en-US" sz="3200" b="1" dirty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3" name="Picture 2" descr="A poster for a group of students&#10;&#10;AI-generated content may be incorrect.">
            <a:extLst>
              <a:ext uri="{FF2B5EF4-FFF2-40B4-BE49-F238E27FC236}">
                <a16:creationId xmlns:a16="http://schemas.microsoft.com/office/drawing/2014/main" id="{C2A2997B-D7A4-2479-86BB-B4F01E29F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440823"/>
            <a:ext cx="3772760" cy="5337018"/>
          </a:xfrm>
          <a:prstGeom prst="rect">
            <a:avLst/>
          </a:prstGeom>
        </p:spPr>
      </p:pic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0B5C9DD-4BA1-DE37-A2B2-830F1F23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64" t="28303" r="14584" b="29537"/>
          <a:stretch>
            <a:fillRect/>
          </a:stretch>
        </p:blipFill>
        <p:spPr>
          <a:xfrm>
            <a:off x="4213390" y="2135022"/>
            <a:ext cx="4657781" cy="394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80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Life Planning Centre</a:t>
            </a:r>
          </a:p>
        </p:txBody>
      </p:sp>
    </p:spTree>
    <p:extLst>
      <p:ext uri="{BB962C8B-B14F-4D97-AF65-F5344CB8AC3E}">
        <p14:creationId xmlns:p14="http://schemas.microsoft.com/office/powerpoint/2010/main" val="1782674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531919C-23D0-51B9-D90F-9791A73CB7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2233369"/>
              </p:ext>
            </p:extLst>
          </p:nvPr>
        </p:nvGraphicFramePr>
        <p:xfrm>
          <a:off x="378372" y="416000"/>
          <a:ext cx="8387256" cy="546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12">
            <a:extLst>
              <a:ext uri="{FF2B5EF4-FFF2-40B4-BE49-F238E27FC236}">
                <a16:creationId xmlns:a16="http://schemas.microsoft.com/office/drawing/2014/main" id="{EFC968A7-27D9-0FA2-F691-F53FD5F8C78D}"/>
              </a:ext>
            </a:extLst>
          </p:cNvPr>
          <p:cNvSpPr txBox="1">
            <a:spLocks/>
          </p:cNvSpPr>
          <p:nvPr/>
        </p:nvSpPr>
        <p:spPr>
          <a:xfrm>
            <a:off x="0" y="157648"/>
            <a:ext cx="2775496" cy="84137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A0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9pPr>
          </a:lstStyle>
          <a:p>
            <a:pPr>
              <a:defRPr/>
            </a:pPr>
            <a:r>
              <a:rPr lang="en-US" sz="6000" i="1" dirty="0"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sz="60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6483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1FC9A54-5079-ACC1-D499-F05ED4019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0637357"/>
              </p:ext>
            </p:extLst>
          </p:nvPr>
        </p:nvGraphicFramePr>
        <p:xfrm>
          <a:off x="378372" y="416001"/>
          <a:ext cx="8387256" cy="546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2">
            <a:extLst>
              <a:ext uri="{FF2B5EF4-FFF2-40B4-BE49-F238E27FC236}">
                <a16:creationId xmlns:a16="http://schemas.microsoft.com/office/drawing/2014/main" id="{A93D69D1-80B8-20AD-F24B-1C1AC7CD7AED}"/>
              </a:ext>
            </a:extLst>
          </p:cNvPr>
          <p:cNvSpPr txBox="1">
            <a:spLocks/>
          </p:cNvSpPr>
          <p:nvPr/>
        </p:nvSpPr>
        <p:spPr>
          <a:xfrm>
            <a:off x="0" y="157648"/>
            <a:ext cx="2775496" cy="84137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A0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9pPr>
          </a:lstStyle>
          <a:p>
            <a:pPr>
              <a:defRPr/>
            </a:pPr>
            <a:r>
              <a:rPr lang="en-US" sz="6000" i="1" dirty="0"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sz="60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2588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73555375"/>
              </p:ext>
            </p:extLst>
          </p:nvPr>
        </p:nvGraphicFramePr>
        <p:xfrm>
          <a:off x="378372" y="415996"/>
          <a:ext cx="8387256" cy="5460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2"/>
          <p:cNvSpPr txBox="1">
            <a:spLocks/>
          </p:cNvSpPr>
          <p:nvPr/>
        </p:nvSpPr>
        <p:spPr>
          <a:xfrm>
            <a:off x="0" y="157648"/>
            <a:ext cx="2775496" cy="84137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A0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A02337"/>
                </a:solidFill>
                <a:latin typeface="Constantia" pitchFamily="18" charset="0"/>
              </a:defRPr>
            </a:lvl9pPr>
          </a:lstStyle>
          <a:p>
            <a:pPr>
              <a:defRPr/>
            </a:pPr>
            <a:r>
              <a:rPr lang="en-US" sz="6000" i="1" dirty="0">
                <a:solidFill>
                  <a:srgbClr val="FF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sz="6000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2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6354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958948"/>
            <a:ext cx="6257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33CC"/>
                </a:solidFill>
              </a:rPr>
              <a:t>Life Planning Centre Portal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139BE-7612-A2AE-DB41-967E3B4AC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1" t="13038" r="15243" b="8101"/>
          <a:stretch/>
        </p:blipFill>
        <p:spPr>
          <a:xfrm>
            <a:off x="1367161" y="1608001"/>
            <a:ext cx="6826928" cy="49276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C20BEA-E183-7F97-38EE-61A1566B3655}"/>
              </a:ext>
            </a:extLst>
          </p:cNvPr>
          <p:cNvSpPr/>
          <p:nvPr/>
        </p:nvSpPr>
        <p:spPr>
          <a:xfrm>
            <a:off x="7222836" y="1617237"/>
            <a:ext cx="1283854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CB190-2803-FA06-8382-3EBD5BA310E4}"/>
              </a:ext>
            </a:extLst>
          </p:cNvPr>
          <p:cNvSpPr/>
          <p:nvPr/>
        </p:nvSpPr>
        <p:spPr>
          <a:xfrm>
            <a:off x="4213390" y="1922038"/>
            <a:ext cx="1283854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3919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991791"/>
            <a:ext cx="6257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33CC"/>
                </a:solidFill>
              </a:rPr>
              <a:t>Life Planning Centre Portal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A1A86-96FC-17B4-C574-8416C6EB5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" t="13038" r="22886" b="7302"/>
          <a:stretch/>
        </p:blipFill>
        <p:spPr>
          <a:xfrm>
            <a:off x="809031" y="1842465"/>
            <a:ext cx="7775675" cy="45628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7A0B3F-30B7-34DC-BD54-2911A2628FAC}"/>
              </a:ext>
            </a:extLst>
          </p:cNvPr>
          <p:cNvSpPr/>
          <p:nvPr/>
        </p:nvSpPr>
        <p:spPr>
          <a:xfrm>
            <a:off x="2225964" y="2272145"/>
            <a:ext cx="1283854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33283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1323" y="1210750"/>
            <a:ext cx="8385175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Our services strive to cater to the </a:t>
            </a:r>
            <a:b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 Dimensions of Students’ Personal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29200" y="2460625"/>
            <a:ext cx="4114800" cy="3810000"/>
          </a:xfrm>
        </p:spPr>
        <p:txBody>
          <a:bodyPr>
            <a:normAutofit/>
          </a:bodyPr>
          <a:lstStyle/>
          <a:p>
            <a:pPr>
              <a:buFont typeface="新細明體" panose="02020500000000000000" pitchFamily="18" charset="-120"/>
              <a:buChar char="․"/>
            </a:pPr>
            <a:r>
              <a:rPr lang="en-US" altLang="zh-HK" sz="3600" b="1" dirty="0">
                <a:solidFill>
                  <a:srgbClr val="FF9900"/>
                </a:solidFill>
                <a:latin typeface="Century Gothic" panose="020B0502020202020204" pitchFamily="34" charset="0"/>
              </a:rPr>
              <a:t>Character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buFont typeface="新細明體" panose="02020500000000000000" pitchFamily="18" charset="-120"/>
              <a:buChar char="․"/>
            </a:pPr>
            <a:r>
              <a:rPr lang="en-US" sz="3600" b="1" dirty="0">
                <a:solidFill>
                  <a:srgbClr val="0033CC"/>
                </a:solidFill>
                <a:latin typeface="Century Gothic" panose="020B0502020202020204" pitchFamily="34" charset="0"/>
              </a:rPr>
              <a:t>Relationship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buFont typeface="新細明體" panose="02020500000000000000" pitchFamily="18" charset="-120"/>
              <a:buChar char="․"/>
            </a:pPr>
            <a:r>
              <a:rPr lang="en-US" sz="3600" b="1" dirty="0">
                <a:solidFill>
                  <a:srgbClr val="CC3300"/>
                </a:solidFill>
                <a:latin typeface="Century Gothic" panose="020B0502020202020204" pitchFamily="34" charset="0"/>
              </a:rPr>
              <a:t>Leadership</a:t>
            </a:r>
            <a:r>
              <a:rPr lang="en-US" sz="3600" b="1" dirty="0">
                <a:latin typeface="Century Gothic" panose="020B0502020202020204" pitchFamily="34" charset="0"/>
              </a:rPr>
              <a:t> </a:t>
            </a:r>
          </a:p>
          <a:p>
            <a:pPr>
              <a:buFont typeface="新細明體" panose="02020500000000000000" pitchFamily="18" charset="-120"/>
              <a:buChar char="․"/>
            </a:pPr>
            <a:r>
              <a:rPr lang="en-US" sz="3600" b="1" dirty="0">
                <a:solidFill>
                  <a:srgbClr val="008000"/>
                </a:solidFill>
                <a:latin typeface="Century Gothic" panose="020B0502020202020204" pitchFamily="34" charset="0"/>
              </a:rPr>
              <a:t>Horizon </a:t>
            </a:r>
          </a:p>
          <a:p>
            <a:pPr>
              <a:buFont typeface="新細明體" panose="02020500000000000000" pitchFamily="18" charset="-120"/>
              <a:buChar char="․"/>
            </a:pPr>
            <a:r>
              <a:rPr lang="en-US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Commitment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  <a:p>
            <a:pPr>
              <a:buFont typeface="新細明體" panose="02020500000000000000" pitchFamily="18" charset="-120"/>
              <a:buChar char="․"/>
            </a:pPr>
            <a:r>
              <a:rPr lang="en-US" sz="3600" b="1" dirty="0">
                <a:solidFill>
                  <a:srgbClr val="0099CC"/>
                </a:solidFill>
                <a:latin typeface="Century Gothic" panose="020B0502020202020204" pitchFamily="34" charset="0"/>
              </a:rPr>
              <a:t>Spirituality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12360275"/>
            <a:ext cx="2057400" cy="298450"/>
          </a:xfrm>
        </p:spPr>
        <p:txBody>
          <a:bodyPr/>
          <a:lstStyle/>
          <a:p>
            <a:fld id="{F4B247F2-E1E0-4F8C-A5B2-983BDBE02433}" type="slidenum">
              <a:rPr lang="en-US" smtClean="0">
                <a:latin typeface="Century Gothic" panose="020B0502020202020204" pitchFamily="34" charset="0"/>
              </a:rPr>
              <a:pPr/>
              <a:t>3</a:t>
            </a:fld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6" name="Partial Circle 15">
            <a:extLst>
              <a:ext uri="{FF2B5EF4-FFF2-40B4-BE49-F238E27FC236}">
                <a16:creationId xmlns:a16="http://schemas.microsoft.com/office/drawing/2014/main" id="{B05B777A-7084-401A-B719-27ED60E7F6E0}"/>
              </a:ext>
            </a:extLst>
          </p:cNvPr>
          <p:cNvSpPr/>
          <p:nvPr/>
        </p:nvSpPr>
        <p:spPr>
          <a:xfrm>
            <a:off x="680231" y="2238835"/>
            <a:ext cx="3548960" cy="3558012"/>
          </a:xfrm>
          <a:prstGeom prst="pie">
            <a:avLst>
              <a:gd name="adj1" fmla="val 12627630"/>
              <a:gd name="adj2" fmla="val 16200000"/>
            </a:avLst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Partial Circle 20">
            <a:extLst>
              <a:ext uri="{FF2B5EF4-FFF2-40B4-BE49-F238E27FC236}">
                <a16:creationId xmlns:a16="http://schemas.microsoft.com/office/drawing/2014/main" id="{F0799899-41E4-448A-9BCE-4C5AF9B409F8}"/>
              </a:ext>
            </a:extLst>
          </p:cNvPr>
          <p:cNvSpPr/>
          <p:nvPr/>
        </p:nvSpPr>
        <p:spPr>
          <a:xfrm rot="14335763">
            <a:off x="680231" y="2340278"/>
            <a:ext cx="3548960" cy="3558012"/>
          </a:xfrm>
          <a:prstGeom prst="pie">
            <a:avLst>
              <a:gd name="adj1" fmla="val 12627630"/>
              <a:gd name="adj2" fmla="val 1620000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Partial Circle 21">
            <a:extLst>
              <a:ext uri="{FF2B5EF4-FFF2-40B4-BE49-F238E27FC236}">
                <a16:creationId xmlns:a16="http://schemas.microsoft.com/office/drawing/2014/main" id="{5A4E831E-69B3-48E2-9AC4-F4F03B1E616A}"/>
              </a:ext>
            </a:extLst>
          </p:cNvPr>
          <p:cNvSpPr/>
          <p:nvPr/>
        </p:nvSpPr>
        <p:spPr>
          <a:xfrm rot="17935534">
            <a:off x="655998" y="2286380"/>
            <a:ext cx="3548960" cy="3558012"/>
          </a:xfrm>
          <a:prstGeom prst="pie">
            <a:avLst>
              <a:gd name="adj1" fmla="val 12627630"/>
              <a:gd name="adj2" fmla="val 16269936"/>
            </a:avLst>
          </a:prstGeom>
          <a:solidFill>
            <a:srgbClr val="00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58FA8DE0-7FE6-4D7A-867E-E876B9B65CD4}"/>
              </a:ext>
            </a:extLst>
          </p:cNvPr>
          <p:cNvSpPr/>
          <p:nvPr/>
        </p:nvSpPr>
        <p:spPr>
          <a:xfrm rot="3563056">
            <a:off x="746616" y="2241236"/>
            <a:ext cx="3548960" cy="3558012"/>
          </a:xfrm>
          <a:prstGeom prst="pie">
            <a:avLst>
              <a:gd name="adj1" fmla="val 12627630"/>
              <a:gd name="adj2" fmla="val 16269936"/>
            </a:avLst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Partial Circle 23">
            <a:extLst>
              <a:ext uri="{FF2B5EF4-FFF2-40B4-BE49-F238E27FC236}">
                <a16:creationId xmlns:a16="http://schemas.microsoft.com/office/drawing/2014/main" id="{B22A22BC-2893-4AB5-B0D8-45CEA1778F91}"/>
              </a:ext>
            </a:extLst>
          </p:cNvPr>
          <p:cNvSpPr/>
          <p:nvPr/>
        </p:nvSpPr>
        <p:spPr>
          <a:xfrm rot="10563780">
            <a:off x="733678" y="2338805"/>
            <a:ext cx="3548960" cy="3558012"/>
          </a:xfrm>
          <a:prstGeom prst="pie">
            <a:avLst>
              <a:gd name="adj1" fmla="val 12814741"/>
              <a:gd name="adj2" fmla="val 16411460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Partial Circle 24">
            <a:extLst>
              <a:ext uri="{FF2B5EF4-FFF2-40B4-BE49-F238E27FC236}">
                <a16:creationId xmlns:a16="http://schemas.microsoft.com/office/drawing/2014/main" id="{4CB68FB5-0146-4CE7-A775-E9BC83A5DD27}"/>
              </a:ext>
            </a:extLst>
          </p:cNvPr>
          <p:cNvSpPr/>
          <p:nvPr/>
        </p:nvSpPr>
        <p:spPr>
          <a:xfrm rot="7141198">
            <a:off x="764855" y="2287528"/>
            <a:ext cx="3548960" cy="3558012"/>
          </a:xfrm>
          <a:prstGeom prst="pie">
            <a:avLst>
              <a:gd name="adj1" fmla="val 12729777"/>
              <a:gd name="adj2" fmla="val 16228863"/>
            </a:avLst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C0721AE-F3AC-4357-801A-A817E16BD2E0}"/>
              </a:ext>
            </a:extLst>
          </p:cNvPr>
          <p:cNvSpPr txBox="1">
            <a:spLocks/>
          </p:cNvSpPr>
          <p:nvPr/>
        </p:nvSpPr>
        <p:spPr>
          <a:xfrm>
            <a:off x="539111" y="2187019"/>
            <a:ext cx="41148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&gt;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HK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altLang="zh-HK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altLang="zh-HK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       Character      </a:t>
            </a: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Relationship 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Spirituality                    Leadership </a:t>
            </a: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      Commitment        Horizon </a:t>
            </a:r>
          </a:p>
        </p:txBody>
      </p:sp>
    </p:spTree>
    <p:extLst>
      <p:ext uri="{BB962C8B-B14F-4D97-AF65-F5344CB8AC3E}">
        <p14:creationId xmlns:p14="http://schemas.microsoft.com/office/powerpoint/2010/main" val="687490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62406231"/>
              </p:ext>
            </p:extLst>
          </p:nvPr>
        </p:nvGraphicFramePr>
        <p:xfrm>
          <a:off x="724947" y="1339657"/>
          <a:ext cx="7259540" cy="5405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37F4BD3-4217-44B7-93E7-86F145D791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6275" y="991605"/>
            <a:ext cx="8467725" cy="725487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INTERACTION BETWEEN KEY PROGRAMMES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60CD99-5D49-B3C2-2F4B-362839B27124}"/>
              </a:ext>
            </a:extLst>
          </p:cNvPr>
          <p:cNvSpPr/>
          <p:nvPr/>
        </p:nvSpPr>
        <p:spPr>
          <a:xfrm>
            <a:off x="4507344" y="4060815"/>
            <a:ext cx="2401455" cy="2447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HK" b="1" dirty="0"/>
              <a:t>Life Planning Centre</a:t>
            </a:r>
          </a:p>
          <a:p>
            <a:pPr lvl="0" algn="ctr">
              <a:lnSpc>
                <a:spcPct val="150000"/>
              </a:lnSpc>
            </a:pPr>
            <a:r>
              <a:rPr lang="en-US" altLang="zh-TW" b="1" dirty="0"/>
              <a:t>Campus Wellness Tutor</a:t>
            </a:r>
            <a:endParaRPr lang="en-HK" b="1" dirty="0"/>
          </a:p>
          <a:p>
            <a:pPr lvl="0" algn="ctr">
              <a:lnSpc>
                <a:spcPct val="150000"/>
              </a:lnSpc>
            </a:pPr>
            <a:r>
              <a:rPr lang="en-HK" b="1" dirty="0"/>
              <a:t>College Seminar</a:t>
            </a:r>
          </a:p>
          <a:p>
            <a:pPr lvl="0" algn="ctr">
              <a:lnSpc>
                <a:spcPct val="150000"/>
              </a:lnSpc>
            </a:pPr>
            <a:r>
              <a:rPr lang="en-HK" b="1" dirty="0"/>
              <a:t>SAO Activities </a:t>
            </a:r>
          </a:p>
          <a:p>
            <a:pPr lvl="0" algn="ctr">
              <a:lnSpc>
                <a:spcPct val="150000"/>
              </a:lnSpc>
            </a:pPr>
            <a:r>
              <a:rPr lang="en-HK" b="1" dirty="0"/>
              <a:t>&amp; Events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7776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749466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5862" y="2401633"/>
            <a:ext cx="78390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666666"/>
                </a:solidFill>
                <a:effectLst/>
              </a:rPr>
              <a:t>Students are required to complete 3 non-credit bearing graduation requirements administered by </a:t>
            </a:r>
            <a:r>
              <a:rPr lang="en-US" sz="2400" b="1" i="1" dirty="0">
                <a:solidFill>
                  <a:srgbClr val="7030A0"/>
                </a:solidFill>
                <a:effectLst/>
              </a:rPr>
              <a:t>SAO</a:t>
            </a:r>
            <a:r>
              <a:rPr lang="en-US" sz="2400" b="1" i="0" dirty="0">
                <a:solidFill>
                  <a:srgbClr val="666666"/>
                </a:solidFill>
                <a:effectLst/>
              </a:rPr>
              <a:t> and </a:t>
            </a:r>
            <a:r>
              <a:rPr lang="en-US" sz="2400" b="1" i="1" dirty="0" err="1">
                <a:solidFill>
                  <a:srgbClr val="7030A0"/>
                </a:solidFill>
                <a:effectLst/>
              </a:rPr>
              <a:t>Programme</a:t>
            </a:r>
            <a:r>
              <a:rPr lang="en-US" sz="2400" b="1" i="1" dirty="0">
                <a:solidFill>
                  <a:srgbClr val="7030A0"/>
                </a:solidFill>
                <a:effectLst/>
              </a:rPr>
              <a:t> of studies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:</a:t>
            </a:r>
          </a:p>
          <a:p>
            <a:pPr algn="just"/>
            <a:endParaRPr lang="en-US" sz="2400" b="0" i="0" dirty="0">
              <a:solidFill>
                <a:srgbClr val="666666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1" i="0" dirty="0">
                <a:solidFill>
                  <a:srgbClr val="7030A0"/>
                </a:solidFill>
                <a:effectLst/>
              </a:rPr>
              <a:t> College Seminar</a:t>
            </a:r>
          </a:p>
          <a:p>
            <a:pPr algn="l">
              <a:buFont typeface="+mj-lt"/>
              <a:buAutoNum type="arabicPeriod"/>
            </a:pPr>
            <a:endParaRPr lang="en-US" sz="2400" b="0" i="0" dirty="0">
              <a:solidFill>
                <a:srgbClr val="7030A0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1" i="0" dirty="0">
                <a:solidFill>
                  <a:srgbClr val="7030A0"/>
                </a:solidFill>
                <a:effectLst/>
              </a:rPr>
              <a:t> WILP Internship</a:t>
            </a:r>
          </a:p>
          <a:p>
            <a:pPr algn="l">
              <a:buFont typeface="+mj-lt"/>
              <a:buAutoNum type="arabicPeriod"/>
            </a:pPr>
            <a:endParaRPr lang="en-US" sz="2400" b="0" i="0" dirty="0">
              <a:solidFill>
                <a:srgbClr val="7030A0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1" i="0" dirty="0">
                <a:solidFill>
                  <a:srgbClr val="7030A0"/>
                </a:solidFill>
                <a:effectLst/>
              </a:rPr>
              <a:t> Community Service </a:t>
            </a:r>
            <a:r>
              <a:rPr lang="en-US" sz="2400" b="1" i="0" dirty="0" err="1">
                <a:solidFill>
                  <a:srgbClr val="7030A0"/>
                </a:solidFill>
                <a:effectLst/>
              </a:rPr>
              <a:t>Programme</a:t>
            </a:r>
            <a:endParaRPr lang="en-US" sz="2400" b="1" i="0" dirty="0">
              <a:solidFill>
                <a:srgbClr val="7030A0"/>
              </a:solidFill>
              <a:effectLst/>
            </a:endParaRPr>
          </a:p>
          <a:p>
            <a:pPr>
              <a:spcAft>
                <a:spcPts val="0"/>
              </a:spcAft>
              <a:buClr>
                <a:srgbClr val="0000FF"/>
              </a:buClr>
            </a:pPr>
            <a:endParaRPr lang="en-US" sz="2400" kern="100" dirty="0">
              <a:solidFill>
                <a:srgbClr val="7030A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971494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861978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5862" y="2408770"/>
            <a:ext cx="78390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666666"/>
                </a:solidFill>
                <a:effectLst/>
              </a:rPr>
              <a:t>1. </a:t>
            </a:r>
            <a:r>
              <a:rPr lang="en-US" sz="2400" b="1" dirty="0">
                <a:solidFill>
                  <a:srgbClr val="E6665D"/>
                </a:solidFill>
                <a:hlinkClick r:id="rId2"/>
              </a:rPr>
              <a:t>College Seminar</a:t>
            </a:r>
            <a:endParaRPr lang="en-US" sz="2400" b="0" i="0" dirty="0">
              <a:solidFill>
                <a:srgbClr val="666666"/>
              </a:solidFill>
              <a:effectLst/>
            </a:endParaRPr>
          </a:p>
          <a:p>
            <a:pPr marL="228600" algn="just"/>
            <a:r>
              <a:rPr lang="en-US" sz="2400" b="0" i="0" dirty="0">
                <a:solidFill>
                  <a:srgbClr val="666666"/>
                </a:solidFill>
                <a:effectLst/>
              </a:rPr>
              <a:t>Full-time bachelor’s degree students (including senior year entry students) are required to participate in at least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EIGHT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College Seminars 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before graduation.</a:t>
            </a:r>
          </a:p>
          <a:p>
            <a:pPr marL="228600" algn="just"/>
            <a:endParaRPr lang="en-US" sz="2400" dirty="0">
              <a:solidFill>
                <a:srgbClr val="666666"/>
              </a:solidFill>
            </a:endParaRPr>
          </a:p>
          <a:p>
            <a:pPr marL="228600" algn="just"/>
            <a:r>
              <a:rPr lang="en-US" sz="2400" b="0" i="0" dirty="0">
                <a:solidFill>
                  <a:srgbClr val="666666"/>
                </a:solidFill>
                <a:effectLst/>
              </a:rPr>
              <a:t>Notes to senior year entry students:</a:t>
            </a:r>
          </a:p>
          <a:p>
            <a:pPr marL="228600" algn="just"/>
            <a:r>
              <a:rPr lang="en-US" sz="2400" dirty="0">
                <a:solidFill>
                  <a:srgbClr val="666666"/>
                </a:solidFill>
              </a:rPr>
              <a:t>- Be reminded to register and attend two College Seminars each Semester so as to fulfil the requirement.</a:t>
            </a:r>
            <a:endParaRPr lang="en-US" sz="2400" b="0" i="0" dirty="0">
              <a:solidFill>
                <a:srgbClr val="666666"/>
              </a:solidFill>
              <a:effectLst/>
            </a:endParaRPr>
          </a:p>
          <a:p>
            <a:pPr algn="just"/>
            <a:r>
              <a:rPr lang="en-US" sz="2400" b="0" i="0" dirty="0">
                <a:solidFill>
                  <a:srgbClr val="666666"/>
                </a:solidFill>
                <a:effectLst/>
              </a:rPr>
              <a:t> </a:t>
            </a: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1017680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60686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08BFAC9-D0FA-5ACE-C268-D4E5FD523793}"/>
              </a:ext>
            </a:extLst>
          </p:cNvPr>
          <p:cNvSpPr txBox="1"/>
          <p:nvPr/>
        </p:nvSpPr>
        <p:spPr>
          <a:xfrm>
            <a:off x="2333932" y="9957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E6665D"/>
                </a:solidFill>
                <a:hlinkClick r:id="rId2"/>
              </a:rPr>
              <a:t>College Seminar</a:t>
            </a:r>
            <a:endParaRPr lang="en-US" sz="2800" b="0" i="0" dirty="0">
              <a:solidFill>
                <a:srgbClr val="666666"/>
              </a:solidFill>
              <a:effectLst/>
            </a:endParaRPr>
          </a:p>
        </p:txBody>
      </p:sp>
      <p:pic>
        <p:nvPicPr>
          <p:cNvPr id="13" name="Picture 12" descr="A group of people in a lecture hall&#10;&#10;AI-generated content may be incorrect.">
            <a:extLst>
              <a:ext uri="{FF2B5EF4-FFF2-40B4-BE49-F238E27FC236}">
                <a16:creationId xmlns:a16="http://schemas.microsoft.com/office/drawing/2014/main" id="{B212C645-6412-83B8-585A-C1AB1997F6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469"/>
          <a:stretch>
            <a:fillRect/>
          </a:stretch>
        </p:blipFill>
        <p:spPr>
          <a:xfrm>
            <a:off x="0" y="1612309"/>
            <a:ext cx="4619932" cy="2651760"/>
          </a:xfrm>
          <a:prstGeom prst="rect">
            <a:avLst/>
          </a:prstGeom>
        </p:spPr>
      </p:pic>
      <p:pic>
        <p:nvPicPr>
          <p:cNvPr id="9" name="Picture 8" descr="A person sitting in a chair and a person sitting in a chair&#10;&#10;AI-generated content may be incorrect.">
            <a:extLst>
              <a:ext uri="{FF2B5EF4-FFF2-40B4-BE49-F238E27FC236}">
                <a16:creationId xmlns:a16="http://schemas.microsoft.com/office/drawing/2014/main" id="{7F9EF5EE-DACE-73F7-A4CD-A2A0B1AF08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18" t="29135" r="11325" b="13067"/>
          <a:stretch>
            <a:fillRect/>
          </a:stretch>
        </p:blipFill>
        <p:spPr>
          <a:xfrm>
            <a:off x="0" y="4264069"/>
            <a:ext cx="4617120" cy="2593931"/>
          </a:xfrm>
          <a:prstGeom prst="rect">
            <a:avLst/>
          </a:prstGeom>
        </p:spPr>
      </p:pic>
      <p:pic>
        <p:nvPicPr>
          <p:cNvPr id="15" name="Picture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539D22C-9766-C149-E339-82852A7173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17" t="28182" r="9828" b="4162"/>
          <a:stretch>
            <a:fillRect/>
          </a:stretch>
        </p:blipFill>
        <p:spPr>
          <a:xfrm>
            <a:off x="4619932" y="1612309"/>
            <a:ext cx="4539085" cy="2651760"/>
          </a:xfrm>
          <a:prstGeom prst="rect">
            <a:avLst/>
          </a:prstGeom>
        </p:spPr>
      </p:pic>
      <p:pic>
        <p:nvPicPr>
          <p:cNvPr id="17" name="Picture 16" descr="A large group of people in a room&#10;&#10;AI-generated content may be incorrect.">
            <a:extLst>
              <a:ext uri="{FF2B5EF4-FFF2-40B4-BE49-F238E27FC236}">
                <a16:creationId xmlns:a16="http://schemas.microsoft.com/office/drawing/2014/main" id="{6902B3E2-9BA0-238D-35D2-CBE08243BE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1" t="18909" b="4896"/>
          <a:stretch>
            <a:fillRect/>
          </a:stretch>
        </p:blipFill>
        <p:spPr>
          <a:xfrm flipH="1">
            <a:off x="4607726" y="4264069"/>
            <a:ext cx="4536274" cy="260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8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0375" y="1699666"/>
            <a:ext cx="794450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666666"/>
                </a:solidFill>
                <a:effectLst/>
              </a:rPr>
              <a:t>2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. </a:t>
            </a:r>
            <a:r>
              <a:rPr lang="en-US" sz="2400" b="1" i="0" u="none" strike="noStrike" dirty="0">
                <a:solidFill>
                  <a:srgbClr val="E6665D"/>
                </a:solidFill>
                <a:effectLst/>
                <a:hlinkClick r:id="rId2"/>
              </a:rPr>
              <a:t>WILP Internship</a:t>
            </a:r>
            <a:endParaRPr lang="en-US" sz="2400" b="0" i="0" dirty="0">
              <a:solidFill>
                <a:srgbClr val="666666"/>
              </a:solidFill>
              <a:effectLst/>
            </a:endParaRPr>
          </a:p>
          <a:p>
            <a:pPr marL="228600" algn="just"/>
            <a:r>
              <a:rPr lang="en-US" sz="2400" b="0" i="0" dirty="0">
                <a:solidFill>
                  <a:srgbClr val="666666"/>
                </a:solidFill>
                <a:effectLst/>
              </a:rPr>
              <a:t>The Work-Integrated Learning </a:t>
            </a:r>
            <a:r>
              <a:rPr lang="en-US" sz="2400" b="0" i="0" dirty="0" err="1">
                <a:solidFill>
                  <a:srgbClr val="666666"/>
                </a:solidFill>
                <a:effectLst/>
              </a:rPr>
              <a:t>Programme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(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WILP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)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Internship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involves work-based learning experiences that take place in an </a:t>
            </a:r>
            <a:r>
              <a:rPr lang="en-US" sz="2400" b="0" i="0" dirty="0" err="1">
                <a:solidFill>
                  <a:srgbClr val="666666"/>
                </a:solidFill>
                <a:effectLst/>
              </a:rPr>
              <a:t>organisational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context relevant to a student’s </a:t>
            </a:r>
            <a:r>
              <a:rPr lang="en-US" sz="2400" b="0" i="0" dirty="0" err="1">
                <a:solidFill>
                  <a:srgbClr val="666666"/>
                </a:solidFill>
                <a:effectLst/>
              </a:rPr>
              <a:t>programmes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of studies, future profession, the development of generic skills that will be valuable to that profession.</a:t>
            </a:r>
          </a:p>
          <a:p>
            <a:pPr marL="228600" algn="just"/>
            <a:endParaRPr lang="en-US" sz="1400" b="0" i="0" dirty="0">
              <a:solidFill>
                <a:srgbClr val="666666"/>
              </a:solidFill>
              <a:effectLst/>
            </a:endParaRPr>
          </a:p>
          <a:p>
            <a:pPr marL="228600" algn="just"/>
            <a:r>
              <a:rPr lang="en-US" sz="2400" b="0" i="0" dirty="0">
                <a:solidFill>
                  <a:srgbClr val="666666"/>
                </a:solidFill>
                <a:effectLst/>
              </a:rPr>
              <a:t>Full-time bachelor’s degree students are required to engage in either:</a:t>
            </a:r>
          </a:p>
          <a:p>
            <a:pPr marL="228600" algn="just"/>
            <a:endParaRPr lang="en-US" sz="1400" b="0" i="0" dirty="0">
              <a:solidFill>
                <a:srgbClr val="666666"/>
              </a:solidFill>
              <a:effectLst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666666"/>
                </a:solidFill>
                <a:effectLst/>
              </a:rPr>
              <a:t>  WILP Internship according to the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individual </a:t>
            </a:r>
            <a:r>
              <a:rPr lang="en-US" sz="2400" b="1" i="0" dirty="0" err="1">
                <a:solidFill>
                  <a:srgbClr val="7030A0"/>
                </a:solidFill>
                <a:effectLst/>
              </a:rPr>
              <a:t>programme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 </a:t>
            </a:r>
          </a:p>
          <a:p>
            <a:pPr algn="just"/>
            <a:r>
              <a:rPr lang="en-US" sz="2400" b="1" dirty="0">
                <a:solidFill>
                  <a:srgbClr val="7030A0"/>
                </a:solidFill>
              </a:rPr>
              <a:t>   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requirements, 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or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666666"/>
                </a:solidFill>
                <a:effectLst/>
              </a:rPr>
              <a:t> 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Practicum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offered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by the academic </a:t>
            </a:r>
            <a:r>
              <a:rPr lang="en-US" sz="2400" b="1" i="0" dirty="0" err="1">
                <a:solidFill>
                  <a:srgbClr val="7030A0"/>
                </a:solidFill>
                <a:effectLst/>
              </a:rPr>
              <a:t>programme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 in which the </a:t>
            </a:r>
          </a:p>
          <a:p>
            <a:pPr algn="just"/>
            <a:r>
              <a:rPr lang="en-US" sz="2400" dirty="0">
                <a:solidFill>
                  <a:srgbClr val="666666"/>
                </a:solidFill>
              </a:rPr>
              <a:t>    </a:t>
            </a:r>
            <a:r>
              <a:rPr lang="en-US" sz="2400" b="0" i="0" dirty="0">
                <a:solidFill>
                  <a:srgbClr val="666666"/>
                </a:solidFill>
                <a:effectLst/>
              </a:rPr>
              <a:t>student is enrolled.</a:t>
            </a: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985191" y="694406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229244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5862" y="2131677"/>
            <a:ext cx="78390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666666"/>
                </a:solidFill>
                <a:effectLst/>
              </a:rPr>
              <a:t>3. </a:t>
            </a:r>
            <a:r>
              <a:rPr lang="en-US" sz="2400" b="1" i="0" u="none" strike="noStrike" dirty="0">
                <a:solidFill>
                  <a:srgbClr val="E6665D"/>
                </a:solidFill>
                <a:effectLst/>
                <a:hlinkClick r:id="rId2"/>
              </a:rPr>
              <a:t>Community Service </a:t>
            </a:r>
            <a:r>
              <a:rPr lang="en-US" sz="2400" b="1" i="0" u="none" strike="noStrike" dirty="0" err="1">
                <a:solidFill>
                  <a:srgbClr val="E6665D"/>
                </a:solidFill>
                <a:effectLst/>
                <a:hlinkClick r:id="rId2"/>
              </a:rPr>
              <a:t>Programme</a:t>
            </a:r>
            <a:endParaRPr lang="en-US" sz="2400" b="1" i="0" dirty="0">
              <a:solidFill>
                <a:srgbClr val="666666"/>
              </a:solidFill>
              <a:effectLst/>
            </a:endParaRPr>
          </a:p>
          <a:p>
            <a:pPr marL="228600" algn="just"/>
            <a:r>
              <a:rPr lang="en-US" sz="2400" i="0" dirty="0">
                <a:solidFill>
                  <a:srgbClr val="666666"/>
                </a:solidFill>
                <a:effectLst/>
              </a:rPr>
              <a:t>To enable students to possess the attributes of being morally and intellectually responsive with social awareness and a caring attitude for needy people, all full-time students have to complete a total of </a:t>
            </a:r>
            <a:r>
              <a:rPr lang="en-US" sz="2400" b="1" i="0" dirty="0">
                <a:solidFill>
                  <a:srgbClr val="7030A0"/>
                </a:solidFill>
                <a:effectLst/>
              </a:rPr>
              <a:t>30 hours </a:t>
            </a:r>
            <a:r>
              <a:rPr lang="en-US" sz="2400" i="0" dirty="0">
                <a:solidFill>
                  <a:srgbClr val="666666"/>
                </a:solidFill>
                <a:effectLst/>
              </a:rPr>
              <a:t>of community service to fulfil the graduation requirement with </a:t>
            </a:r>
            <a:r>
              <a:rPr lang="en-US" sz="24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the distribution of community service hours as below:</a:t>
            </a:r>
          </a:p>
          <a:p>
            <a:pPr marL="228600" algn="just"/>
            <a:endParaRPr lang="en-US" sz="2400" i="0" dirty="0">
              <a:solidFill>
                <a:srgbClr val="666666"/>
              </a:solidFill>
              <a:effectLst/>
            </a:endParaRPr>
          </a:p>
          <a:p>
            <a:pPr marL="228600" algn="just"/>
            <a:endParaRPr lang="en-US" sz="2400" dirty="0">
              <a:solidFill>
                <a:srgbClr val="666666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Recognised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 College-Based Service Hours</a:t>
            </a:r>
            <a:r>
              <a:rPr lang="en-US" sz="2000" b="0" i="0" baseline="3000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 note1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: </a:t>
            </a:r>
            <a:r>
              <a:rPr lang="en-US" sz="2000" b="0" i="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10 hours maximum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666666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Community-Based</a:t>
            </a:r>
            <a:r>
              <a:rPr lang="en-US" sz="2000" b="0" i="0" baseline="3000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 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Service Hours</a:t>
            </a:r>
            <a:r>
              <a:rPr lang="en-US" sz="2000" b="0" i="0" baseline="3000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 note2</a:t>
            </a:r>
            <a:r>
              <a:rPr lang="en-US" sz="2000" b="0" i="0" dirty="0">
                <a:solidFill>
                  <a:srgbClr val="666666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: </a:t>
            </a:r>
            <a:r>
              <a:rPr lang="en-US" sz="2000" b="0" i="0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Aptos Display" panose="020B0004020202020204" pitchFamily="34" charset="0"/>
              </a:rPr>
              <a:t>No limit</a:t>
            </a:r>
            <a:endParaRPr lang="en-US" sz="2000" b="0" i="0" dirty="0">
              <a:solidFill>
                <a:srgbClr val="7030A0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just"/>
            <a:r>
              <a:rPr lang="en-US" sz="2400" b="0" i="0" dirty="0">
                <a:solidFill>
                  <a:srgbClr val="7030A0"/>
                </a:solidFill>
                <a:effectLst/>
              </a:rPr>
              <a:t> </a:t>
            </a: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823713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83023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52489" y="2048498"/>
            <a:ext cx="78390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FF0000"/>
                </a:solidFill>
                <a:effectLst/>
              </a:rPr>
              <a:t>Students are strongly suggested to visit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:</a:t>
            </a:r>
            <a:endParaRPr lang="en-US" sz="2400" dirty="0">
              <a:solidFill>
                <a:srgbClr val="7030A0"/>
              </a:solidFill>
            </a:endParaRPr>
          </a:p>
          <a:p>
            <a:pPr algn="l"/>
            <a:r>
              <a:rPr lang="en-US" sz="2400" b="0" i="0" dirty="0">
                <a:solidFill>
                  <a:srgbClr val="7030A0"/>
                </a:solidFill>
                <a:effectLst/>
                <a:hlinkClick r:id="rId2"/>
              </a:rPr>
              <a:t>https://www.twc.edu.hk/en/Administration_Units/sao/our_service/Non_Credit_Bearing_Graduation_Requirements</a:t>
            </a:r>
            <a:endParaRPr lang="en-US" sz="2400" b="0" i="0" dirty="0">
              <a:solidFill>
                <a:srgbClr val="7030A0"/>
              </a:solidFill>
              <a:effectLst/>
            </a:endParaRPr>
          </a:p>
          <a:p>
            <a:pPr algn="l"/>
            <a:endParaRPr lang="en-US" sz="2400" dirty="0">
              <a:solidFill>
                <a:srgbClr val="7030A0"/>
              </a:solidFill>
            </a:endParaRPr>
          </a:p>
          <a:p>
            <a:pPr algn="l"/>
            <a:endParaRPr lang="en-US" sz="2400" b="0" i="0" dirty="0">
              <a:solidFill>
                <a:srgbClr val="7030A0"/>
              </a:solidFill>
              <a:effectLst/>
            </a:endParaRPr>
          </a:p>
          <a:p>
            <a:pPr algn="l"/>
            <a:endParaRPr lang="en-US" sz="2400" b="0" i="0" dirty="0">
              <a:solidFill>
                <a:srgbClr val="7030A0"/>
              </a:solidFill>
              <a:effectLst/>
            </a:endParaRPr>
          </a:p>
          <a:p>
            <a:pPr>
              <a:spcAft>
                <a:spcPts val="0"/>
              </a:spcAft>
              <a:buClr>
                <a:srgbClr val="0000FF"/>
              </a:buClr>
            </a:pPr>
            <a:endParaRPr lang="en-US" sz="2400" kern="100" dirty="0">
              <a:solidFill>
                <a:srgbClr val="7030A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DFB892E0-D032-4077-926F-1743D19E5106}"/>
              </a:ext>
            </a:extLst>
          </p:cNvPr>
          <p:cNvSpPr/>
          <p:nvPr/>
        </p:nvSpPr>
        <p:spPr>
          <a:xfrm>
            <a:off x="2560320" y="796005"/>
            <a:ext cx="6257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Non-Credit Bearing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Graduation Requirements</a:t>
            </a: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FB7B2F8-56F3-A559-6139-7865BEA7E6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18" y="3260837"/>
            <a:ext cx="3503344" cy="35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04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Personal Growth &amp; Counselling Services</a:t>
            </a:r>
          </a:p>
        </p:txBody>
      </p:sp>
    </p:spTree>
    <p:extLst>
      <p:ext uri="{BB962C8B-B14F-4D97-AF65-F5344CB8AC3E}">
        <p14:creationId xmlns:p14="http://schemas.microsoft.com/office/powerpoint/2010/main" val="3587886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4365790" y="638921"/>
            <a:ext cx="3482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Our Counsellors</a:t>
            </a:r>
          </a:p>
        </p:txBody>
      </p:sp>
      <p:pic>
        <p:nvPicPr>
          <p:cNvPr id="2" name="Picture 1" descr="A person climbing a ladder to a cloud&#10;&#10;AI-generated content may be incorrect.">
            <a:extLst>
              <a:ext uri="{FF2B5EF4-FFF2-40B4-BE49-F238E27FC236}">
                <a16:creationId xmlns:a16="http://schemas.microsoft.com/office/drawing/2014/main" id="{A3D8B871-CCB0-4D3E-683E-3DD25692D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82" y="1125591"/>
            <a:ext cx="3993845" cy="564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43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 Services Ladder of SAO: AAAA</a:t>
            </a: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331595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4294967295"/>
          </p:nvPr>
        </p:nvSpPr>
        <p:spPr>
          <a:xfrm>
            <a:off x="733425" y="2085975"/>
            <a:ext cx="7677150" cy="243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nurture a student community in meeting the </a:t>
            </a:r>
          </a:p>
          <a:p>
            <a:pPr marL="0" indent="0">
              <a:buNone/>
            </a:pPr>
            <a:r>
              <a:rPr lang="en-US" altLang="zh-TW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Essentiality</a:t>
            </a: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for, </a:t>
            </a:r>
          </a:p>
          <a:p>
            <a:pPr marL="0" indent="0">
              <a:buNone/>
            </a:pP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altLang="zh-TW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Transformability</a:t>
            </a: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and </a:t>
            </a:r>
          </a:p>
          <a:p>
            <a:pPr marL="0" indent="0">
              <a:buNone/>
            </a:pPr>
            <a:r>
              <a:rPr lang="en-US" altLang="zh-TW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Inclusivity</a:t>
            </a: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</a:p>
          <a:p>
            <a:pPr marL="0" indent="0">
              <a:buNone/>
            </a:pPr>
            <a:r>
              <a:rPr lang="en-US" altLang="zh-TW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students</a:t>
            </a:r>
          </a:p>
        </p:txBody>
      </p:sp>
    </p:spTree>
    <p:extLst>
      <p:ext uri="{BB962C8B-B14F-4D97-AF65-F5344CB8AC3E}">
        <p14:creationId xmlns:p14="http://schemas.microsoft.com/office/powerpoint/2010/main" val="481143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/>
          <p:cNvSpPr>
            <a:spLocks noGrp="1"/>
          </p:cNvSpPr>
          <p:nvPr>
            <p:ph idx="4294967295"/>
          </p:nvPr>
        </p:nvSpPr>
        <p:spPr>
          <a:xfrm>
            <a:off x="1466850" y="1133907"/>
            <a:ext cx="7677150" cy="935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i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nurture a student community in meeting the essentiality for, the transformability in and inclusivity of our students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13632977"/>
              </p:ext>
            </p:extLst>
          </p:nvPr>
        </p:nvGraphicFramePr>
        <p:xfrm>
          <a:off x="544945" y="2068945"/>
          <a:ext cx="8245120" cy="4766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32311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EED162-F8DC-FBCC-E8BD-2163271777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6430375"/>
              </p:ext>
            </p:extLst>
          </p:nvPr>
        </p:nvGraphicFramePr>
        <p:xfrm>
          <a:off x="819540" y="393574"/>
          <a:ext cx="7417679" cy="5885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D93CFD5-AF45-A3BC-B5F0-4BEC6163AE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665788"/>
            <a:ext cx="3700463" cy="727075"/>
          </a:xfrm>
        </p:spPr>
        <p:txBody>
          <a:bodyPr>
            <a:no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+mn-lt"/>
              </a:rPr>
              <a:t>Integrative Approach</a:t>
            </a:r>
          </a:p>
        </p:txBody>
      </p:sp>
    </p:spTree>
    <p:extLst>
      <p:ext uri="{BB962C8B-B14F-4D97-AF65-F5344CB8AC3E}">
        <p14:creationId xmlns:p14="http://schemas.microsoft.com/office/powerpoint/2010/main" val="4192416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9600" y="2397948"/>
            <a:ext cx="7924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TW" sz="32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APPENDIX</a:t>
            </a:r>
          </a:p>
          <a:p>
            <a:pPr algn="ctr">
              <a:spcAft>
                <a:spcPts val="0"/>
              </a:spcAft>
            </a:pPr>
            <a:endParaRPr lang="en-US" altLang="zh-TW" sz="3200" b="1" kern="1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altLang="zh-HK" sz="32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TWC Welcoming Day for New Students</a:t>
            </a: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13362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47839" y="4731855"/>
            <a:ext cx="33381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67318" y="-120316"/>
            <a:ext cx="33381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72733" y="5451755"/>
            <a:ext cx="33381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99E11F-35D9-4EFC-B12D-4313A3B67C82}"/>
              </a:ext>
            </a:extLst>
          </p:cNvPr>
          <p:cNvSpPr/>
          <p:nvPr/>
        </p:nvSpPr>
        <p:spPr>
          <a:xfrm>
            <a:off x="71165" y="3015226"/>
            <a:ext cx="4500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32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TWC Welcoming Day</a:t>
            </a:r>
            <a:endParaRPr lang="zh-Hant" altLang="en-US" sz="3200" b="1" kern="1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en-US" altLang="zh-HK" sz="3200" b="1" kern="100" dirty="0">
                <a:solidFill>
                  <a:srgbClr val="FF0000"/>
                </a:solidFill>
                <a:latin typeface="Century Gothic" panose="020B0502020202020204" pitchFamily="34" charset="0"/>
              </a:rPr>
              <a:t> for New Students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A2F87-3EA1-72FA-2E17-0B912ED2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06544" y="483400"/>
            <a:ext cx="4341594" cy="61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70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6CA56-8EDA-7935-F5B6-715BA6D36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C84E75-A12D-B30E-77C1-3708427B605F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77" b="-38777"/>
            </a:stretch>
          </a:blipFill>
        </p:spPr>
        <p:txBody>
          <a:bodyPr/>
          <a:lstStyle/>
          <a:p>
            <a:endParaRPr lang="en-US" sz="90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C6B7189-6579-8013-BEAB-222D7D23FE51}"/>
              </a:ext>
            </a:extLst>
          </p:cNvPr>
          <p:cNvSpPr/>
          <p:nvPr/>
        </p:nvSpPr>
        <p:spPr>
          <a:xfrm>
            <a:off x="3333732" y="1268934"/>
            <a:ext cx="3565231" cy="3728346"/>
          </a:xfrm>
          <a:custGeom>
            <a:avLst/>
            <a:gdLst/>
            <a:ahLst/>
            <a:cxnLst/>
            <a:rect l="l" t="t" r="r" b="b"/>
            <a:pathLst>
              <a:path w="7130461" h="7456692">
                <a:moveTo>
                  <a:pt x="0" y="0"/>
                </a:moveTo>
                <a:lnTo>
                  <a:pt x="7130462" y="0"/>
                </a:lnTo>
                <a:lnTo>
                  <a:pt x="7130462" y="7456691"/>
                </a:lnTo>
                <a:lnTo>
                  <a:pt x="0" y="74566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229BD09-E070-1247-60A6-3CD0EA466835}"/>
              </a:ext>
            </a:extLst>
          </p:cNvPr>
          <p:cNvSpPr/>
          <p:nvPr/>
        </p:nvSpPr>
        <p:spPr>
          <a:xfrm>
            <a:off x="5847593" y="3429000"/>
            <a:ext cx="4329485" cy="4593618"/>
          </a:xfrm>
          <a:custGeom>
            <a:avLst/>
            <a:gdLst/>
            <a:ahLst/>
            <a:cxnLst/>
            <a:rect l="l" t="t" r="r" b="b"/>
            <a:pathLst>
              <a:path w="8658970" h="9187236">
                <a:moveTo>
                  <a:pt x="0" y="0"/>
                </a:moveTo>
                <a:lnTo>
                  <a:pt x="8658970" y="0"/>
                </a:lnTo>
                <a:lnTo>
                  <a:pt x="8658970" y="9187236"/>
                </a:lnTo>
                <a:lnTo>
                  <a:pt x="0" y="91872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88893A0-2841-553B-BD47-F1F6FC9FE587}"/>
              </a:ext>
            </a:extLst>
          </p:cNvPr>
          <p:cNvSpPr/>
          <p:nvPr/>
        </p:nvSpPr>
        <p:spPr>
          <a:xfrm>
            <a:off x="8012336" y="583410"/>
            <a:ext cx="1933956" cy="20574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DDE8662-6765-FF63-6192-E5C9F3F1646F}"/>
              </a:ext>
            </a:extLst>
          </p:cNvPr>
          <p:cNvSpPr/>
          <p:nvPr/>
        </p:nvSpPr>
        <p:spPr>
          <a:xfrm>
            <a:off x="-440718" y="3968579"/>
            <a:ext cx="3091722" cy="2057400"/>
          </a:xfrm>
          <a:custGeom>
            <a:avLst/>
            <a:gdLst/>
            <a:ahLst/>
            <a:cxnLst/>
            <a:rect l="l" t="t" r="r" b="b"/>
            <a:pathLst>
              <a:path w="6183443" h="4114800">
                <a:moveTo>
                  <a:pt x="0" y="0"/>
                </a:moveTo>
                <a:lnTo>
                  <a:pt x="6183443" y="0"/>
                </a:lnTo>
                <a:lnTo>
                  <a:pt x="61834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8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2B38988-24D0-A2E2-F72E-DD59FDDB8C03}"/>
              </a:ext>
            </a:extLst>
          </p:cNvPr>
          <p:cNvSpPr txBox="1"/>
          <p:nvPr/>
        </p:nvSpPr>
        <p:spPr>
          <a:xfrm>
            <a:off x="342901" y="1078689"/>
            <a:ext cx="655606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TW" sz="3000" dirty="0">
                <a:solidFill>
                  <a:srgbClr val="1B1A17"/>
                </a:solidFill>
                <a:latin typeface="More Sugar"/>
              </a:rPr>
              <a:t>SAO CONTACT INFORMATION</a:t>
            </a:r>
            <a:br>
              <a:rPr lang="en-US" sz="3000" dirty="0">
                <a:solidFill>
                  <a:srgbClr val="1B1A17"/>
                </a:solidFill>
                <a:latin typeface="More Sugar"/>
              </a:rPr>
            </a:br>
            <a:r>
              <a:rPr lang="zh-CN" altLang="en-US" sz="3000" dirty="0">
                <a:solidFill>
                  <a:srgbClr val="1B1A17"/>
                </a:solidFill>
                <a:latin typeface="More Sugar"/>
                <a:sym typeface="More Sugar"/>
              </a:rPr>
              <a:t>学生事务处联络</a:t>
            </a:r>
            <a:endParaRPr lang="en-US" altLang="zh-TW" sz="3000" dirty="0">
              <a:solidFill>
                <a:srgbClr val="1B1A17"/>
              </a:solidFill>
              <a:latin typeface="More Sugar"/>
              <a:sym typeface="More Sugar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A5F8049-C423-1E57-5304-EB60BDD64EC6}"/>
              </a:ext>
            </a:extLst>
          </p:cNvPr>
          <p:cNvGraphicFramePr>
            <a:graphicFrameLocks noGrp="1"/>
          </p:cNvGraphicFramePr>
          <p:nvPr/>
        </p:nvGraphicFramePr>
        <p:xfrm>
          <a:off x="861141" y="2207355"/>
          <a:ext cx="6758860" cy="3537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58860">
                  <a:extLst>
                    <a:ext uri="{9D8B030D-6E8A-4147-A177-3AD203B41FA5}">
                      <a16:colId xmlns:a16="http://schemas.microsoft.com/office/drawing/2014/main" val="270470196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+mj-lt"/>
                        </a:rPr>
                        <a:t>Room 1901, 19/F, Ma Kam Chan Memorial Building, Tung Wah College, 31 Wylie Road, </a:t>
                      </a:r>
                      <a:r>
                        <a:rPr lang="en-US" sz="15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Homantin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+mj-lt"/>
                        </a:rPr>
                        <a:t>, Kowloon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九龙何文田卫理道</a:t>
                      </a:r>
                      <a:r>
                        <a:rPr lang="en-US" altLang="zh-CN" sz="15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</a:t>
                      </a:r>
                      <a:r>
                        <a:rPr lang="zh-CN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号东华学院马锦灿纪念大楼</a:t>
                      </a:r>
                      <a:r>
                        <a:rPr lang="en-US" altLang="zh-CN" sz="15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</a:t>
                      </a:r>
                      <a:r>
                        <a:rPr lang="zh-CN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楼</a:t>
                      </a:r>
                      <a:r>
                        <a:rPr lang="en-US" altLang="zh-CN" sz="15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1901</a:t>
                      </a:r>
                      <a:r>
                        <a:rPr lang="zh-CN" alt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室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45720" marR="45720" marT="22860" marB="228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50895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latin typeface="+mj-lt"/>
                        </a:rPr>
                        <a:t>Mondays to Fridays (except public holidays) </a:t>
                      </a:r>
                      <a:r>
                        <a:rPr lang="zh-CN" alt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周一至周五 </a:t>
                      </a:r>
                      <a:r>
                        <a:rPr lang="en-US" altLang="zh-CN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公众假期休息</a:t>
                      </a:r>
                      <a:r>
                        <a:rPr lang="en-US" altLang="zh-CN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500" b="0" dirty="0">
                        <a:latin typeface="+mj-lt"/>
                      </a:endParaRPr>
                    </a:p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latin typeface="+mj-lt"/>
                        </a:rPr>
                        <a:t>9:00 a.m. –  5:30 p.m. </a:t>
                      </a:r>
                      <a:r>
                        <a:rPr lang="zh-CN" alt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上午九时至下午五时三十分</a:t>
                      </a:r>
                      <a:endParaRPr lang="en-US" sz="15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348310782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500" b="0" dirty="0">
                          <a:latin typeface="+mj-lt"/>
                        </a:rPr>
                        <a:t>Student Services </a:t>
                      </a:r>
                      <a:r>
                        <a:rPr lang="zh-CN" alt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学生服务</a:t>
                      </a:r>
                      <a:r>
                        <a:rPr lang="zh-TW" altLang="en-US" sz="1500" b="0" dirty="0">
                          <a:latin typeface="+mj-lt"/>
                        </a:rPr>
                        <a:t>：</a:t>
                      </a:r>
                      <a:r>
                        <a:rPr lang="en-US" sz="1500" b="0" dirty="0">
                          <a:latin typeface="+mj-lt"/>
                        </a:rPr>
                        <a:t>3190 6660</a:t>
                      </a:r>
                    </a:p>
                    <a:p>
                      <a:pPr algn="just" fontAlgn="ctr"/>
                      <a:r>
                        <a:rPr lang="en-US" sz="1500" b="0" dirty="0">
                          <a:latin typeface="+mj-lt"/>
                        </a:rPr>
                        <a:t>24-hour manned Security Control Room </a:t>
                      </a:r>
                      <a:r>
                        <a:rPr lang="zh-CN" alt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安控制室</a:t>
                      </a:r>
                      <a:r>
                        <a:rPr lang="zh-TW" alt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sz="1500" b="0" dirty="0">
                          <a:latin typeface="+mj-lt"/>
                        </a:rPr>
                        <a:t>3190 6610 (24 hours 24</a:t>
                      </a:r>
                      <a:r>
                        <a:rPr lang="zh-TW" alt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小时</a:t>
                      </a:r>
                      <a:r>
                        <a:rPr lang="en-US" sz="1500" b="0" dirty="0">
                          <a:latin typeface="+mj-lt"/>
                        </a:rPr>
                        <a:t>)</a:t>
                      </a: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76808555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en-US" sz="15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(852) 3585 2675</a:t>
                      </a:r>
                      <a:endParaRPr lang="en-US" sz="1500" b="0" dirty="0">
                        <a:latin typeface="+mj-lt"/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54859751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11"/>
                        </a:rPr>
                        <a:t>sao@twc.edu.hk</a:t>
                      </a:r>
                      <a:endParaRPr lang="en-US" sz="1500" b="0" dirty="0">
                        <a:latin typeface="+mj-lt"/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3091200936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12"/>
                        </a:rPr>
                        <a:t>@TWC SAO</a:t>
                      </a:r>
                      <a:endParaRPr lang="en-US" sz="1500" b="0" dirty="0">
                        <a:latin typeface="+mj-lt"/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3851104344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  <a:hlinkClick r:id="rId13"/>
                        </a:rPr>
                        <a:t>@sao_twc</a:t>
                      </a:r>
                      <a:endParaRPr lang="en-US" sz="1500" b="0" dirty="0">
                        <a:latin typeface="+mj-lt"/>
                      </a:endParaRPr>
                    </a:p>
                  </a:txBody>
                  <a:tcPr marL="45720" marR="45720" marT="22860" marB="22860" anchor="ctr"/>
                </a:tc>
                <a:extLst>
                  <a:ext uri="{0D108BD9-81ED-4DB2-BD59-A6C34878D82A}">
                    <a16:rowId xmlns:a16="http://schemas.microsoft.com/office/drawing/2014/main" val="2666148908"/>
                  </a:ext>
                </a:extLst>
              </a:tr>
            </a:tbl>
          </a:graphicData>
        </a:graphic>
      </p:graphicFrame>
      <p:pic>
        <p:nvPicPr>
          <p:cNvPr id="1033" name="Picture 9">
            <a:extLst>
              <a:ext uri="{FF2B5EF4-FFF2-40B4-BE49-F238E27FC236}">
                <a16:creationId xmlns:a16="http://schemas.microsoft.com/office/drawing/2014/main" id="{5262C86A-6866-0DA1-7F90-960DB831E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2205749"/>
            <a:ext cx="435061" cy="43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FBA20C5B-7204-4EF6-73CE-069773D7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09900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FED5B833-3A8F-F3EE-F67F-AFCB23AB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0C78F8DE-049A-4A55-310B-78CE7E663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40A86EB1-C574-BFD0-E288-13B0E46EA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57700"/>
            <a:ext cx="332476" cy="3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ED85B98A-8BFF-CA06-7406-03D8C1850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4914900"/>
            <a:ext cx="384218" cy="32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>
            <a:extLst>
              <a:ext uri="{FF2B5EF4-FFF2-40B4-BE49-F238E27FC236}">
                <a16:creationId xmlns:a16="http://schemas.microsoft.com/office/drawing/2014/main" id="{DADB7F3E-B907-5119-1DEB-56C902F5F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5355000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78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939925"/>
            <a:ext cx="7775575" cy="316865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  <a:latin typeface="+mn-lt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02623" y="3244333"/>
            <a:ext cx="2804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HK" sz="32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End</a:t>
            </a:r>
            <a:endParaRPr lang="en-US" altLang="zh-HK" sz="3200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683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49900" y="887014"/>
            <a:ext cx="6979534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TW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Services Ladder: AAAA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4294967295"/>
          </p:nvPr>
        </p:nvSpPr>
        <p:spPr>
          <a:xfrm>
            <a:off x="1838325" y="2049926"/>
            <a:ext cx="5467350" cy="341471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None/>
            </a:pPr>
            <a:endParaRPr lang="en-US" altLang="en-US" dirty="0"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altLang="zh-TW" b="1" dirty="0">
                <a:solidFill>
                  <a:srgbClr val="FF9933"/>
                </a:solidFill>
                <a:latin typeface="Century Gothic" panose="020B0502020202020204" pitchFamily="34" charset="0"/>
              </a:rPr>
              <a:t>Advancement</a:t>
            </a:r>
          </a:p>
          <a:p>
            <a:pPr>
              <a:buFont typeface="Arial" pitchFamily="34" charset="0"/>
              <a:buNone/>
            </a:pPr>
            <a:endParaRPr lang="en-US" altLang="zh-TW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altLang="en-US" b="1" dirty="0">
                <a:solidFill>
                  <a:srgbClr val="92D050"/>
                </a:solidFill>
                <a:latin typeface="Century Gothic" panose="020B0502020202020204" pitchFamily="34" charset="0"/>
              </a:rPr>
              <a:t>Advising</a:t>
            </a:r>
          </a:p>
          <a:p>
            <a:pPr>
              <a:buFont typeface="Arial" pitchFamily="34" charset="0"/>
              <a:buNone/>
            </a:pPr>
            <a:endParaRPr lang="en-US" alt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altLang="en-US" b="1" dirty="0">
                <a:solidFill>
                  <a:srgbClr val="0099CC"/>
                </a:solidFill>
                <a:latin typeface="Century Gothic" panose="020B0502020202020204" pitchFamily="34" charset="0"/>
              </a:rPr>
              <a:t>Adaptation</a:t>
            </a:r>
          </a:p>
          <a:p>
            <a:pPr>
              <a:buFont typeface="Arial" pitchFamily="34" charset="0"/>
              <a:buNone/>
            </a:pPr>
            <a:endParaRPr lang="en-US" alt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alt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Arrival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86600" y="12360275"/>
            <a:ext cx="2057400" cy="29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9763F946-07DD-4C04-802F-B83E29AC2C08}" type="slidenum">
              <a:rPr lang="en-US" altLang="en-US">
                <a:solidFill>
                  <a:srgbClr val="898989"/>
                </a:solidFill>
                <a:latin typeface="Century Gothic" panose="020B0502020202020204" pitchFamily="34" charset="0"/>
              </a:rPr>
              <a:pPr/>
              <a:t>5</a:t>
            </a:fld>
            <a:endParaRPr lang="en-US" altLang="en-US">
              <a:solidFill>
                <a:srgbClr val="89898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E143C015-6450-4D9D-A67D-47E95C450456}"/>
              </a:ext>
            </a:extLst>
          </p:cNvPr>
          <p:cNvSpPr/>
          <p:nvPr/>
        </p:nvSpPr>
        <p:spPr>
          <a:xfrm>
            <a:off x="3820563" y="5296868"/>
            <a:ext cx="3241140" cy="906029"/>
          </a:xfrm>
          <a:prstGeom prst="trapezoid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FFE2E677-EF87-4078-B514-FEBA9E2515F3}"/>
              </a:ext>
            </a:extLst>
          </p:cNvPr>
          <p:cNvSpPr/>
          <p:nvPr/>
        </p:nvSpPr>
        <p:spPr>
          <a:xfrm>
            <a:off x="4083113" y="4307352"/>
            <a:ext cx="2711513" cy="806512"/>
          </a:xfrm>
          <a:prstGeom prst="trapezoid">
            <a:avLst/>
          </a:prstGeom>
          <a:solidFill>
            <a:srgbClr val="0099CC"/>
          </a:solidFill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4C2B49F2-49BF-4A2D-8ECA-BE0F64281024}"/>
              </a:ext>
            </a:extLst>
          </p:cNvPr>
          <p:cNvSpPr/>
          <p:nvPr/>
        </p:nvSpPr>
        <p:spPr>
          <a:xfrm>
            <a:off x="4318503" y="3317836"/>
            <a:ext cx="2227152" cy="806512"/>
          </a:xfrm>
          <a:prstGeom prst="trapezoi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A277A2ED-295F-4CFD-A871-C77F3897A7A5}"/>
              </a:ext>
            </a:extLst>
          </p:cNvPr>
          <p:cNvSpPr/>
          <p:nvPr/>
        </p:nvSpPr>
        <p:spPr>
          <a:xfrm>
            <a:off x="4572000" y="2334191"/>
            <a:ext cx="1751845" cy="806512"/>
          </a:xfrm>
          <a:prstGeom prst="trapezoid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63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Key Initiatives in 2024/25</a:t>
            </a: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79500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1309" y="1467959"/>
            <a:ext cx="7570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altLang="zh-HK" sz="3200" b="1" kern="1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Aft>
                <a:spcPts val="0"/>
              </a:spcAft>
            </a:pPr>
            <a:endParaRPr lang="en-US" altLang="zh-HK" sz="3200" b="1" dirty="0">
              <a:solidFill>
                <a:srgbClr val="FF0000"/>
              </a:solidFill>
            </a:endParaRPr>
          </a:p>
        </p:txBody>
      </p:sp>
      <p:sp>
        <p:nvSpPr>
          <p:cNvPr id="8" name="AutoShape 8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3336096" y="47077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9" name="AutoShape 10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0" name="AutoShape 12" descr="https://www.yccece.edu.hk/assets/images/logo_en_b.svg"/>
          <p:cNvSpPr>
            <a:spLocks noChangeAspect="1" noChangeArrowheads="1"/>
          </p:cNvSpPr>
          <p:nvPr/>
        </p:nvSpPr>
        <p:spPr bwMode="auto">
          <a:xfrm>
            <a:off x="4060990" y="542760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16" name="矩形 3">
            <a:extLst>
              <a:ext uri="{FF2B5EF4-FFF2-40B4-BE49-F238E27FC236}">
                <a16:creationId xmlns:a16="http://schemas.microsoft.com/office/drawing/2014/main" id="{8AE88C07-17B9-414E-959B-CD1B6A4D7101}"/>
              </a:ext>
            </a:extLst>
          </p:cNvPr>
          <p:cNvSpPr/>
          <p:nvPr/>
        </p:nvSpPr>
        <p:spPr>
          <a:xfrm>
            <a:off x="951017" y="2945286"/>
            <a:ext cx="724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33CC"/>
                </a:solidFill>
              </a:rPr>
              <a:t>Global Leadership &amp; </a:t>
            </a:r>
          </a:p>
          <a:p>
            <a:pPr algn="ctr"/>
            <a:r>
              <a:rPr lang="en-US" sz="3200" b="1" dirty="0">
                <a:solidFill>
                  <a:srgbClr val="0033CC"/>
                </a:solidFill>
              </a:rPr>
              <a:t>Advancement </a:t>
            </a:r>
            <a:r>
              <a:rPr lang="en-US" sz="3200" b="1" dirty="0" err="1">
                <a:solidFill>
                  <a:srgbClr val="0033CC"/>
                </a:solidFill>
              </a:rPr>
              <a:t>Programme</a:t>
            </a:r>
            <a:endParaRPr lang="en-US" sz="32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4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6FB298-C814-4C10-8451-D03366BEF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615" b="98291" l="33546" r="46486">
                        <a14:foregroundMark x1="46486" y1="90598" x2="46486" y2="90598"/>
                        <a14:foregroundMark x1="33546" y1="92308" x2="33546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59" t="83045" r="52140"/>
          <a:stretch/>
        </p:blipFill>
        <p:spPr>
          <a:xfrm>
            <a:off x="5518407" y="1037888"/>
            <a:ext cx="1805423" cy="1589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C0C7DA-7005-4544-BF43-9240272405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28" b="52778" l="2396" r="22684">
                        <a14:foregroundMark x1="22684" y1="36325" x2="22684" y2="36325"/>
                        <a14:foregroundMark x1="11981" y1="29915" x2="11981" y2="29915"/>
                        <a14:foregroundMark x1="18530" y1="51068" x2="18530" y2="51068"/>
                        <a14:foregroundMark x1="19169" y1="52564" x2="19169" y2="52564"/>
                      </a14:backgroundRemoval>
                    </a14:imgEffect>
                    <a14:imgEffect>
                      <a14:colorTemperature colorTemp="11500"/>
                    </a14:imgEffect>
                    <a14:imgEffect>
                      <a14:saturation sat="213000"/>
                    </a14:imgEffect>
                    <a14:imgEffect>
                      <a14:brightnessContrast bright="21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r="75544" b="44360"/>
          <a:stretch/>
        </p:blipFill>
        <p:spPr>
          <a:xfrm rot="643501">
            <a:off x="2500021" y="961248"/>
            <a:ext cx="1999545" cy="1702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691B3-99DA-436A-8942-814DD5804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2" b="99385" l="500" r="98500">
                        <a14:foregroundMark x1="30500" y1="6769" x2="30500" y2="6769"/>
                        <a14:foregroundMark x1="82400" y1="9538" x2="82400" y2="9538"/>
                        <a14:foregroundMark x1="93700" y1="59692" x2="81400" y2="53385"/>
                        <a14:foregroundMark x1="87200" y1="3077" x2="79800" y2="7538"/>
                        <a14:foregroundMark x1="73881" y1="22615" x2="73700" y2="23077"/>
                        <a14:foregroundMark x1="79800" y1="7538" x2="73881" y2="22615"/>
                        <a14:foregroundMark x1="1400" y1="37692" x2="15900" y2="42462"/>
                        <a14:foregroundMark x1="15900" y1="42462" x2="20100" y2="47077"/>
                        <a14:foregroundMark x1="74700" y1="99385" x2="71200" y2="89077"/>
                        <a14:foregroundMark x1="98500" y1="62308" x2="93000" y2="57231"/>
                        <a14:foregroundMark x1="28000" y1="3538" x2="31200" y2="12615"/>
                        <a14:foregroundMark x1="53700" y1="2615" x2="54600" y2="10769"/>
                        <a14:foregroundMark x1="20900" y1="41538" x2="28000" y2="41385"/>
                        <a14:foregroundMark x1="28000" y1="41385" x2="28800" y2="41538"/>
                        <a14:foregroundMark x1="32300" y1="49231" x2="24700" y2="47538"/>
                        <a14:foregroundMark x1="29400" y1="54769" x2="24900" y2="52462"/>
                        <a14:foregroundMark x1="500" y1="98923" x2="500" y2="98923"/>
                        <a14:foregroundMark x1="54000" y1="99385" x2="54000" y2="99385"/>
                        <a14:foregroundMark x1="72300" y1="15846" x2="72300" y2="15846"/>
                        <a14:foregroundMark x1="67000" y1="18615" x2="67000" y2="18615"/>
                        <a14:foregroundMark x1="71500" y1="26462" x2="71500" y2="26462"/>
                        <a14:backgroundMark x1="25500" y1="45077" x2="25500" y2="45077"/>
                        <a14:backgroundMark x1="24100" y1="44615" x2="24100" y2="44615"/>
                        <a14:backgroundMark x1="72300" y1="22615" x2="72300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55" y="3868052"/>
            <a:ext cx="3369978" cy="2132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D1FA1F-1902-45F6-B19B-786B267F69CF}"/>
              </a:ext>
            </a:extLst>
          </p:cNvPr>
          <p:cNvSpPr/>
          <p:nvPr/>
        </p:nvSpPr>
        <p:spPr>
          <a:xfrm>
            <a:off x="5784977" y="1676926"/>
            <a:ext cx="1338315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7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Citizen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822D17-7FE7-41E4-9FEE-AA6BC31B5275}"/>
              </a:ext>
            </a:extLst>
          </p:cNvPr>
          <p:cNvSpPr/>
          <p:nvPr/>
        </p:nvSpPr>
        <p:spPr>
          <a:xfrm>
            <a:off x="2881553" y="1521115"/>
            <a:ext cx="1511952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75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Concern </a:t>
            </a:r>
            <a:endParaRPr lang="en-US" sz="1575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F94760-5281-1FDC-7E39-37C6DD3A35E8}"/>
              </a:ext>
            </a:extLst>
          </p:cNvPr>
          <p:cNvSpPr txBox="1"/>
          <p:nvPr/>
        </p:nvSpPr>
        <p:spPr>
          <a:xfrm>
            <a:off x="1035001" y="2392246"/>
            <a:ext cx="72110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TW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inner self……self discovery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HK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outward </a:t>
            </a:r>
            <a:r>
              <a:rPr lang="en-US" altLang="zh-HK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altLang="zh-HK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 inward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diverse mix </a:t>
            </a:r>
            <a:r>
              <a:rPr lang="en-US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training methodologies and </a:t>
            </a:r>
            <a:r>
              <a:rPr lang="en-US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experiential learning </a:t>
            </a:r>
            <a:r>
              <a:rPr lang="en-US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opportunities</a:t>
            </a:r>
            <a:r>
              <a:rPr lang="en-US" altLang="zh-TW" sz="2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100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F746C12E-906C-C4A6-6D31-8D072EC57642}"/>
              </a:ext>
            </a:extLst>
          </p:cNvPr>
          <p:cNvSpPr/>
          <p:nvPr/>
        </p:nvSpPr>
        <p:spPr>
          <a:xfrm>
            <a:off x="7320540" y="3795043"/>
            <a:ext cx="1059420" cy="1046141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18FEDC-F265-7F99-90F3-A3F09EE5ED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19" y="3849178"/>
            <a:ext cx="833662" cy="93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79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0BF44-8FE4-4A09-93D4-1C5BCB8B9A7A}"/>
              </a:ext>
            </a:extLst>
          </p:cNvPr>
          <p:cNvSpPr txBox="1">
            <a:spLocks/>
          </p:cNvSpPr>
          <p:nvPr/>
        </p:nvSpPr>
        <p:spPr>
          <a:xfrm>
            <a:off x="1630057" y="2031281"/>
            <a:ext cx="6186488" cy="345849"/>
          </a:xfr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>
                <a:solidFill>
                  <a:srgbClr val="0070C0"/>
                </a:solidFill>
                <a:latin typeface="+mn-lt"/>
              </a:rPr>
              <a:t>CORE CONCEPTS &amp; OBJECTIVES </a:t>
            </a:r>
            <a:endParaRPr lang="en-US" sz="22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786D5-1026-4541-9014-8CCBA6DE3DB1}"/>
              </a:ext>
            </a:extLst>
          </p:cNvPr>
          <p:cNvSpPr txBox="1">
            <a:spLocks/>
          </p:cNvSpPr>
          <p:nvPr/>
        </p:nvSpPr>
        <p:spPr>
          <a:xfrm>
            <a:off x="1630057" y="2549230"/>
            <a:ext cx="5711520" cy="2435777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en-US" altLang="zh-HK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who have successfully completed the </a:t>
            </a:r>
            <a:r>
              <a:rPr lang="en-US" altLang="zh-HK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lang="en-US" altLang="zh-HK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expected to be</a:t>
            </a:r>
            <a:r>
              <a:rPr lang="en-US" altLang="zh-HK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GLAP Champion </a:t>
            </a:r>
            <a:r>
              <a:rPr lang="en-US" altLang="zh-HK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their graduation. The GLAP Champs will help serve the younger </a:t>
            </a:r>
            <a:r>
              <a:rPr lang="en-US" altLang="zh-HK" sz="1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Glappers</a:t>
            </a:r>
            <a:r>
              <a:rPr lang="en-US" altLang="zh-HK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during their training period.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群組 12">
            <a:extLst>
              <a:ext uri="{FF2B5EF4-FFF2-40B4-BE49-F238E27FC236}">
                <a16:creationId xmlns:a16="http://schemas.microsoft.com/office/drawing/2014/main" id="{9127E65C-1D55-4D85-AE37-F44E8BD5EBDA}"/>
              </a:ext>
            </a:extLst>
          </p:cNvPr>
          <p:cNvGrpSpPr/>
          <p:nvPr/>
        </p:nvGrpSpPr>
        <p:grpSpPr>
          <a:xfrm>
            <a:off x="6185157" y="4673877"/>
            <a:ext cx="1001864" cy="971324"/>
            <a:chOff x="1823145" y="1222484"/>
            <a:chExt cx="995649" cy="995649"/>
          </a:xfrm>
          <a:scene3d>
            <a:camera prst="orthographicFront"/>
            <a:lightRig rig="flat" dir="t"/>
          </a:scene3d>
        </p:grpSpPr>
        <p:sp>
          <p:nvSpPr>
            <p:cNvPr id="5" name="橢圓 13">
              <a:extLst>
                <a:ext uri="{FF2B5EF4-FFF2-40B4-BE49-F238E27FC236}">
                  <a16:creationId xmlns:a16="http://schemas.microsoft.com/office/drawing/2014/main" id="{91E8C985-1D4A-4EC0-B667-B93E9D3ADF67}"/>
                </a:ext>
              </a:extLst>
            </p:cNvPr>
            <p:cNvSpPr/>
            <p:nvPr/>
          </p:nvSpPr>
          <p:spPr>
            <a:xfrm>
              <a:off x="1823145" y="1222484"/>
              <a:ext cx="995649" cy="995649"/>
            </a:xfrm>
            <a:prstGeom prst="ellipse">
              <a:avLst/>
            </a:prstGeom>
            <a:solidFill>
              <a:srgbClr val="C46417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6" name="橢圓 4">
              <a:extLst>
                <a:ext uri="{FF2B5EF4-FFF2-40B4-BE49-F238E27FC236}">
                  <a16:creationId xmlns:a16="http://schemas.microsoft.com/office/drawing/2014/main" id="{D0B0B728-D22C-482E-8890-E6321D7DE71E}"/>
                </a:ext>
              </a:extLst>
            </p:cNvPr>
            <p:cNvSpPr txBox="1"/>
            <p:nvPr/>
          </p:nvSpPr>
          <p:spPr>
            <a:xfrm>
              <a:off x="1968954" y="1368293"/>
              <a:ext cx="704031" cy="7040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75" b="1" dirty="0">
                  <a:solidFill>
                    <a:schemeClr val="tx1"/>
                  </a:solidFill>
                </a:rPr>
                <a:t>Global Citizen</a:t>
              </a:r>
              <a:endParaRPr lang="en-US" sz="975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群組 9">
            <a:extLst>
              <a:ext uri="{FF2B5EF4-FFF2-40B4-BE49-F238E27FC236}">
                <a16:creationId xmlns:a16="http://schemas.microsoft.com/office/drawing/2014/main" id="{1CDC94B4-968C-4042-875B-945F8D26A3D0}"/>
              </a:ext>
            </a:extLst>
          </p:cNvPr>
          <p:cNvGrpSpPr/>
          <p:nvPr/>
        </p:nvGrpSpPr>
        <p:grpSpPr>
          <a:xfrm>
            <a:off x="3410194" y="4673877"/>
            <a:ext cx="996902" cy="971324"/>
            <a:chOff x="1106277" y="536371"/>
            <a:chExt cx="995649" cy="995649"/>
          </a:xfrm>
          <a:scene3d>
            <a:camera prst="orthographicFront"/>
            <a:lightRig rig="flat" dir="t"/>
          </a:scene3d>
        </p:grpSpPr>
        <p:sp>
          <p:nvSpPr>
            <p:cNvPr id="8" name="橢圓 10">
              <a:extLst>
                <a:ext uri="{FF2B5EF4-FFF2-40B4-BE49-F238E27FC236}">
                  <a16:creationId xmlns:a16="http://schemas.microsoft.com/office/drawing/2014/main" id="{71F63675-FF0F-4DBD-86E9-217585E80EFC}"/>
                </a:ext>
              </a:extLst>
            </p:cNvPr>
            <p:cNvSpPr/>
            <p:nvPr/>
          </p:nvSpPr>
          <p:spPr>
            <a:xfrm>
              <a:off x="1106277" y="536371"/>
              <a:ext cx="995649" cy="995649"/>
            </a:xfrm>
            <a:prstGeom prst="ellipse">
              <a:avLst/>
            </a:prstGeom>
            <a:solidFill>
              <a:srgbClr val="6F8E3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9" name="橢圓 4">
              <a:extLst>
                <a:ext uri="{FF2B5EF4-FFF2-40B4-BE49-F238E27FC236}">
                  <a16:creationId xmlns:a16="http://schemas.microsoft.com/office/drawing/2014/main" id="{CECBE728-D97A-45E7-B7FE-4F3F1851E6E7}"/>
                </a:ext>
              </a:extLst>
            </p:cNvPr>
            <p:cNvSpPr txBox="1"/>
            <p:nvPr/>
          </p:nvSpPr>
          <p:spPr>
            <a:xfrm>
              <a:off x="1252086" y="682180"/>
              <a:ext cx="704031" cy="70403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3" tIns="12383" rIns="12383" bIns="12383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75" b="1" dirty="0">
                  <a:solidFill>
                    <a:schemeClr val="tx1"/>
                  </a:solidFill>
                </a:rPr>
                <a:t>Global Concern</a:t>
              </a:r>
              <a:endParaRPr lang="en-US" sz="975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4" descr="C:\Users\hkpuadmin\Desktop\OSD\Global Awareness\Icons\GA_Icon-2_Page_3.jpg">
            <a:extLst>
              <a:ext uri="{FF2B5EF4-FFF2-40B4-BE49-F238E27FC236}">
                <a16:creationId xmlns:a16="http://schemas.microsoft.com/office/drawing/2014/main" id="{8CFB62AD-689C-41D3-B0B0-42DCE0DA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738" y="3987220"/>
            <a:ext cx="1252778" cy="125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hkpuadmin\Desktop\OSD\Global Awareness\Icons\GA_Icon-2_Page_2.jpg">
            <a:extLst>
              <a:ext uri="{FF2B5EF4-FFF2-40B4-BE49-F238E27FC236}">
                <a16:creationId xmlns:a16="http://schemas.microsoft.com/office/drawing/2014/main" id="{0BEE19D8-C8BC-4E69-9540-867FCA8B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1313" y="3987220"/>
            <a:ext cx="1399526" cy="139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83EFE86C-941E-D7D2-B7C9-FCFB96B3D3A2}"/>
              </a:ext>
            </a:extLst>
          </p:cNvPr>
          <p:cNvSpPr/>
          <p:nvPr/>
        </p:nvSpPr>
        <p:spPr>
          <a:xfrm>
            <a:off x="7320540" y="3795043"/>
            <a:ext cx="1059420" cy="1046141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69463-0978-E823-9A96-7308F460B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19" y="3849178"/>
            <a:ext cx="833662" cy="93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11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39FCCF7BE72D4981AC5FFA098CDE85" ma:contentTypeVersion="0" ma:contentTypeDescription="Create a new document." ma:contentTypeScope="" ma:versionID="aeee4a089221360f3290e678b4411a8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ff03dde4259c08ff71d8d05c94e2e9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8D84D6-C73A-48D6-AECF-190689FD8AA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A817E63-DA41-4554-A2F7-AF33FC3447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C9637B-FD9A-4BC0-8FA8-BF0CC81941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457</TotalTime>
  <Words>1190</Words>
  <Application>Microsoft Office PowerPoint</Application>
  <PresentationFormat>On-screen Show (4:3)</PresentationFormat>
  <Paragraphs>355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新細明體</vt:lpstr>
      <vt:lpstr>Aptos Display</vt:lpstr>
      <vt:lpstr>Arial</vt:lpstr>
      <vt:lpstr>Arial</vt:lpstr>
      <vt:lpstr>Calibri</vt:lpstr>
      <vt:lpstr>Calibri Light</vt:lpstr>
      <vt:lpstr>Century Gothic</vt:lpstr>
      <vt:lpstr>More Sugar</vt:lpstr>
      <vt:lpstr>Showcard Gothic</vt:lpstr>
      <vt:lpstr>Tahoma</vt:lpstr>
      <vt:lpstr>Wingdings</vt:lpstr>
      <vt:lpstr>Office Theme</vt:lpstr>
      <vt:lpstr>PowerPoint Presentation</vt:lpstr>
      <vt:lpstr>PowerPoint Presentation</vt:lpstr>
      <vt:lpstr>Our services strive to cater to the  6 Dimensions of Students’ Personal Growth</vt:lpstr>
      <vt:lpstr>PowerPoint Presentation</vt:lpstr>
      <vt:lpstr>Services Ladder: AAAA</vt:lpstr>
      <vt:lpstr>PowerPoint Presentation</vt:lpstr>
      <vt:lpstr>PowerPoint Presentation</vt:lpstr>
      <vt:lpstr>PowerPoint Presentation</vt:lpstr>
      <vt:lpstr>PowerPoint Presentation</vt:lpstr>
      <vt:lpstr>GLAP: LEARNING OUTCOMES</vt:lpstr>
      <vt:lpstr>PowerPoint Presentation</vt:lpstr>
      <vt:lpstr>GLAP Training in AY2022/23 &amp; AY2023/24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INTERACTION BETWEEN KEY PROGRAMMES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Integrative Approach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RAVS7 Siu</dc:creator>
  <cp:lastModifiedBy>Kumi CHUK (SAO)</cp:lastModifiedBy>
  <cp:revision>19</cp:revision>
  <dcterms:created xsi:type="dcterms:W3CDTF">2020-12-21T00:44:49Z</dcterms:created>
  <dcterms:modified xsi:type="dcterms:W3CDTF">2025-08-28T03:49:25Z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0x0101004A39FCCF7BE72D4981AC5FFA098CDE85</vt:lpwstr>
  </property>
</Properties>
</file>